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  <p:sldMasterId id="2147483660" r:id="rId5"/>
  </p:sldMasterIdLst>
  <p:notesMasterIdLst>
    <p:notesMasterId r:id="rId6"/>
  </p:notesMasterIdLst>
  <p:sldIdLst>
    <p:sldId id="256" r:id="rId7"/>
    <p:sldId id="257" r:id="rId8"/>
  </p:sldIdLst>
  <p:sldSz cy="6858000" cx="12192000"/>
  <p:notesSz cx="6858000" cy="9144000"/>
  <p:embeddedFontLst>
    <p:embeddedFont>
      <p:font typeface="Quattrocento Sans"/>
      <p:regular r:id="rId9"/>
      <p:bold r:id="rId10"/>
      <p:italic r:id="rId11"/>
      <p:bold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2D200454-40CA-4A62-9FC3-DE9A4176ACB9}">
      <p15:notesGuideLst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  <p:ext uri="http://customooxmlschemas.google.com/">
      <go:slidesCustomData xmlns:go="http://customooxmlschemas.google.com/" r:id="rId13" roundtripDataSignature="AMtx7mhBkZHHa0HNVEsJ7z8SHTtXiuLs+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notes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0"/>
      </p:guideLst>
    </p:cSldViewPr>
  </p:notes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QuattrocentoSans-italic.fntdata"/><Relationship Id="rId10" Type="http://schemas.openxmlformats.org/officeDocument/2006/relationships/font" Target="fonts/QuattrocentoSans-bold.fntdata"/><Relationship Id="rId13" Type="http://customschemas.google.com/relationships/presentationmetadata" Target="metadata"/><Relationship Id="rId12" Type="http://schemas.openxmlformats.org/officeDocument/2006/relationships/font" Target="fonts/QuattrocentoSans-bold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QuattrocentoSans-regular.fntdata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8" name="Shape 7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9" name="Google Shape;709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0" name="Google Shape;710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7" name="Shape 7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" name="Google Shape;718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9" name="Google Shape;719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2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png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png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png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png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png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png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png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g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g"/><Relationship Id="rId3" Type="http://schemas.openxmlformats.org/officeDocument/2006/relationships/image" Target="../media/image4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5_Титульный слайд">
  <p:cSld name="5_Титульный слайд">
    <p:bg>
      <p:bgPr>
        <a:solidFill>
          <a:schemeClr val="lt1"/>
        </a:solidFill>
      </p:bgPr>
    </p:bg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4"/>
          <p:cNvSpPr txBox="1"/>
          <p:nvPr>
            <p:ph type="ctrTitle"/>
          </p:nvPr>
        </p:nvSpPr>
        <p:spPr>
          <a:xfrm>
            <a:off x="5476612" y="1371600"/>
            <a:ext cx="6019264" cy="249766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4166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Quattrocento Sans"/>
              <a:buNone/>
              <a:defRPr b="0" i="0" sz="4800" u="none" cap="none" strike="noStrike">
                <a:solidFill>
                  <a:schemeClr val="dk2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pic>
        <p:nvPicPr>
          <p:cNvPr id="12" name="Google Shape;12;p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862617" y="4677929"/>
            <a:ext cx="1847833" cy="1847833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4"/>
          <p:cNvSpPr txBox="1"/>
          <p:nvPr>
            <p:ph idx="1" type="subTitle"/>
          </p:nvPr>
        </p:nvSpPr>
        <p:spPr>
          <a:xfrm>
            <a:off x="5550538" y="4221862"/>
            <a:ext cx="5945338" cy="519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lvl="1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lvl="2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lvl="3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lvl="4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lvl="5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lvl="6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lvl="7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lvl="8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/>
        </p:txBody>
      </p:sp>
      <p:sp>
        <p:nvSpPr>
          <p:cNvPr id="14" name="Google Shape;14;p4"/>
          <p:cNvSpPr txBox="1"/>
          <p:nvPr>
            <p:ph idx="2" type="body"/>
          </p:nvPr>
        </p:nvSpPr>
        <p:spPr>
          <a:xfrm>
            <a:off x="10077189" y="5503653"/>
            <a:ext cx="1418687" cy="4968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accen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/>
        </p:txBody>
      </p:sp>
      <p:pic>
        <p:nvPicPr>
          <p:cNvPr id="15" name="Google Shape;15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884454" y="454543"/>
            <a:ext cx="947515" cy="496378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Google Shape;16;p4"/>
          <p:cNvSpPr/>
          <p:nvPr>
            <p:ph idx="3" type="pic"/>
          </p:nvPr>
        </p:nvSpPr>
        <p:spPr>
          <a:xfrm>
            <a:off x="247650" y="1655763"/>
            <a:ext cx="5229225" cy="4943475"/>
          </a:xfrm>
          <a:prstGeom prst="rect">
            <a:avLst/>
          </a:prstGeom>
          <a:noFill/>
          <a:ln>
            <a:noFill/>
          </a:ln>
        </p:spPr>
      </p:sp>
      <p:grpSp>
        <p:nvGrpSpPr>
          <p:cNvPr id="17" name="Google Shape;17;p4"/>
          <p:cNvGrpSpPr/>
          <p:nvPr/>
        </p:nvGrpSpPr>
        <p:grpSpPr>
          <a:xfrm>
            <a:off x="247650" y="277337"/>
            <a:ext cx="5033536" cy="1130532"/>
            <a:chOff x="704850" y="-1594057"/>
            <a:chExt cx="4203603" cy="944129"/>
          </a:xfrm>
        </p:grpSpPr>
        <p:sp>
          <p:nvSpPr>
            <p:cNvPr id="18" name="Google Shape;18;p4"/>
            <p:cNvSpPr/>
            <p:nvPr/>
          </p:nvSpPr>
          <p:spPr>
            <a:xfrm>
              <a:off x="3852763" y="-1219813"/>
              <a:ext cx="302046" cy="222483"/>
            </a:xfrm>
            <a:custGeom>
              <a:rect b="b" l="l" r="r" t="t"/>
              <a:pathLst>
                <a:path extrusionOk="0" h="302" w="410">
                  <a:moveTo>
                    <a:pt x="146" y="0"/>
                  </a:moveTo>
                  <a:lnTo>
                    <a:pt x="0" y="0"/>
                  </a:lnTo>
                  <a:lnTo>
                    <a:pt x="263" y="302"/>
                  </a:lnTo>
                  <a:lnTo>
                    <a:pt x="410" y="302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19" name="Google Shape;19;p4"/>
            <p:cNvSpPr/>
            <p:nvPr/>
          </p:nvSpPr>
          <p:spPr>
            <a:xfrm>
              <a:off x="1450389" y="-1417986"/>
              <a:ext cx="655662" cy="440546"/>
            </a:xfrm>
            <a:custGeom>
              <a:rect b="b" l="l" r="r" t="t"/>
              <a:pathLst>
                <a:path extrusionOk="0" h="565" w="841">
                  <a:moveTo>
                    <a:pt x="673" y="153"/>
                  </a:moveTo>
                  <a:cubicBezTo>
                    <a:pt x="729" y="112"/>
                    <a:pt x="752" y="59"/>
                    <a:pt x="748" y="0"/>
                  </a:cubicBezTo>
                  <a:cubicBezTo>
                    <a:pt x="642" y="0"/>
                    <a:pt x="642" y="0"/>
                    <a:pt x="642" y="0"/>
                  </a:cubicBezTo>
                  <a:cubicBezTo>
                    <a:pt x="648" y="25"/>
                    <a:pt x="643" y="51"/>
                    <a:pt x="622" y="73"/>
                  </a:cubicBezTo>
                  <a:cubicBezTo>
                    <a:pt x="598" y="97"/>
                    <a:pt x="559" y="113"/>
                    <a:pt x="524" y="117"/>
                  </a:cubicBezTo>
                  <a:cubicBezTo>
                    <a:pt x="467" y="126"/>
                    <a:pt x="249" y="123"/>
                    <a:pt x="197" y="123"/>
                  </a:cubicBezTo>
                  <a:cubicBezTo>
                    <a:pt x="197" y="213"/>
                    <a:pt x="197" y="213"/>
                    <a:pt x="197" y="213"/>
                  </a:cubicBezTo>
                  <a:cubicBezTo>
                    <a:pt x="298" y="213"/>
                    <a:pt x="396" y="213"/>
                    <a:pt x="494" y="213"/>
                  </a:cubicBezTo>
                  <a:cubicBezTo>
                    <a:pt x="661" y="214"/>
                    <a:pt x="684" y="272"/>
                    <a:pt x="681" y="337"/>
                  </a:cubicBezTo>
                  <a:cubicBezTo>
                    <a:pt x="679" y="400"/>
                    <a:pt x="639" y="434"/>
                    <a:pt x="585" y="449"/>
                  </a:cubicBezTo>
                  <a:cubicBezTo>
                    <a:pt x="462" y="480"/>
                    <a:pt x="360" y="486"/>
                    <a:pt x="213" y="445"/>
                  </a:cubicBezTo>
                  <a:cubicBezTo>
                    <a:pt x="117" y="408"/>
                    <a:pt x="102" y="323"/>
                    <a:pt x="102" y="323"/>
                  </a:cubicBezTo>
                  <a:cubicBezTo>
                    <a:pt x="6" y="324"/>
                    <a:pt x="6" y="324"/>
                    <a:pt x="6" y="324"/>
                  </a:cubicBezTo>
                  <a:cubicBezTo>
                    <a:pt x="0" y="421"/>
                    <a:pt x="88" y="516"/>
                    <a:pt x="195" y="542"/>
                  </a:cubicBezTo>
                  <a:cubicBezTo>
                    <a:pt x="288" y="565"/>
                    <a:pt x="344" y="565"/>
                    <a:pt x="440" y="565"/>
                  </a:cubicBezTo>
                  <a:cubicBezTo>
                    <a:pt x="527" y="565"/>
                    <a:pt x="617" y="551"/>
                    <a:pt x="693" y="506"/>
                  </a:cubicBezTo>
                  <a:cubicBezTo>
                    <a:pt x="811" y="436"/>
                    <a:pt x="841" y="219"/>
                    <a:pt x="673" y="15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20" name="Google Shape;20;p4"/>
            <p:cNvSpPr/>
            <p:nvPr/>
          </p:nvSpPr>
          <p:spPr>
            <a:xfrm>
              <a:off x="2793391" y="-1542488"/>
              <a:ext cx="632824" cy="588623"/>
            </a:xfrm>
            <a:custGeom>
              <a:rect b="b" l="l" r="r" t="t"/>
              <a:pathLst>
                <a:path extrusionOk="0" h="754" w="811">
                  <a:moveTo>
                    <a:pt x="424" y="488"/>
                  </a:moveTo>
                  <a:cubicBezTo>
                    <a:pt x="113" y="0"/>
                    <a:pt x="113" y="0"/>
                    <a:pt x="11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86" y="449"/>
                    <a:pt x="286" y="449"/>
                    <a:pt x="286" y="449"/>
                  </a:cubicBezTo>
                  <a:cubicBezTo>
                    <a:pt x="306" y="481"/>
                    <a:pt x="341" y="500"/>
                    <a:pt x="378" y="500"/>
                  </a:cubicBezTo>
                  <a:cubicBezTo>
                    <a:pt x="417" y="500"/>
                    <a:pt x="417" y="500"/>
                    <a:pt x="417" y="500"/>
                  </a:cubicBezTo>
                  <a:cubicBezTo>
                    <a:pt x="392" y="543"/>
                    <a:pt x="392" y="543"/>
                    <a:pt x="392" y="543"/>
                  </a:cubicBezTo>
                  <a:cubicBezTo>
                    <a:pt x="392" y="543"/>
                    <a:pt x="392" y="543"/>
                    <a:pt x="392" y="543"/>
                  </a:cubicBezTo>
                  <a:cubicBezTo>
                    <a:pt x="356" y="605"/>
                    <a:pt x="306" y="636"/>
                    <a:pt x="249" y="634"/>
                  </a:cubicBezTo>
                  <a:cubicBezTo>
                    <a:pt x="140" y="628"/>
                    <a:pt x="131" y="552"/>
                    <a:pt x="127" y="473"/>
                  </a:cubicBezTo>
                  <a:cubicBezTo>
                    <a:pt x="127" y="262"/>
                    <a:pt x="127" y="262"/>
                    <a:pt x="127" y="262"/>
                  </a:cubicBezTo>
                  <a:cubicBezTo>
                    <a:pt x="30" y="262"/>
                    <a:pt x="30" y="262"/>
                    <a:pt x="30" y="262"/>
                  </a:cubicBezTo>
                  <a:cubicBezTo>
                    <a:pt x="30" y="473"/>
                    <a:pt x="30" y="473"/>
                    <a:pt x="30" y="473"/>
                  </a:cubicBezTo>
                  <a:cubicBezTo>
                    <a:pt x="30" y="473"/>
                    <a:pt x="30" y="473"/>
                    <a:pt x="30" y="473"/>
                  </a:cubicBezTo>
                  <a:cubicBezTo>
                    <a:pt x="29" y="595"/>
                    <a:pt x="67" y="675"/>
                    <a:pt x="154" y="707"/>
                  </a:cubicBezTo>
                  <a:cubicBezTo>
                    <a:pt x="218" y="731"/>
                    <a:pt x="357" y="754"/>
                    <a:pt x="456" y="615"/>
                  </a:cubicBezTo>
                  <a:cubicBezTo>
                    <a:pt x="497" y="557"/>
                    <a:pt x="811" y="0"/>
                    <a:pt x="811" y="0"/>
                  </a:cubicBezTo>
                  <a:cubicBezTo>
                    <a:pt x="698" y="0"/>
                    <a:pt x="698" y="0"/>
                    <a:pt x="698" y="0"/>
                  </a:cubicBezTo>
                  <a:lnTo>
                    <a:pt x="424" y="488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21" name="Google Shape;21;p4"/>
            <p:cNvSpPr/>
            <p:nvPr/>
          </p:nvSpPr>
          <p:spPr>
            <a:xfrm>
              <a:off x="704850" y="-1542488"/>
              <a:ext cx="728595" cy="544421"/>
            </a:xfrm>
            <a:custGeom>
              <a:rect b="b" l="l" r="r" t="t"/>
              <a:pathLst>
                <a:path extrusionOk="0" h="698" w="934">
                  <a:moveTo>
                    <a:pt x="467" y="0"/>
                  </a:moveTo>
                  <a:cubicBezTo>
                    <a:pt x="675" y="410"/>
                    <a:pt x="675" y="410"/>
                    <a:pt x="675" y="410"/>
                  </a:cubicBezTo>
                  <a:cubicBezTo>
                    <a:pt x="259" y="410"/>
                    <a:pt x="259" y="410"/>
                    <a:pt x="259" y="410"/>
                  </a:cubicBezTo>
                  <a:cubicBezTo>
                    <a:pt x="467" y="0"/>
                    <a:pt x="467" y="0"/>
                    <a:pt x="467" y="0"/>
                  </a:cubicBezTo>
                  <a:cubicBezTo>
                    <a:pt x="354" y="0"/>
                    <a:pt x="354" y="0"/>
                    <a:pt x="354" y="0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46" y="698"/>
                    <a:pt x="46" y="698"/>
                    <a:pt x="46" y="698"/>
                  </a:cubicBezTo>
                  <a:cubicBezTo>
                    <a:pt x="87" y="698"/>
                    <a:pt x="124" y="675"/>
                    <a:pt x="143" y="639"/>
                  </a:cubicBezTo>
                  <a:cubicBezTo>
                    <a:pt x="187" y="551"/>
                    <a:pt x="187" y="551"/>
                    <a:pt x="187" y="551"/>
                  </a:cubicBezTo>
                  <a:cubicBezTo>
                    <a:pt x="200" y="527"/>
                    <a:pt x="224" y="512"/>
                    <a:pt x="251" y="512"/>
                  </a:cubicBezTo>
                  <a:cubicBezTo>
                    <a:pt x="683" y="512"/>
                    <a:pt x="683" y="512"/>
                    <a:pt x="683" y="512"/>
                  </a:cubicBezTo>
                  <a:cubicBezTo>
                    <a:pt x="710" y="512"/>
                    <a:pt x="735" y="527"/>
                    <a:pt x="747" y="551"/>
                  </a:cubicBezTo>
                  <a:cubicBezTo>
                    <a:pt x="791" y="639"/>
                    <a:pt x="791" y="639"/>
                    <a:pt x="791" y="639"/>
                  </a:cubicBezTo>
                  <a:cubicBezTo>
                    <a:pt x="810" y="675"/>
                    <a:pt x="847" y="698"/>
                    <a:pt x="888" y="698"/>
                  </a:cubicBezTo>
                  <a:cubicBezTo>
                    <a:pt x="934" y="698"/>
                    <a:pt x="934" y="698"/>
                    <a:pt x="934" y="698"/>
                  </a:cubicBezTo>
                  <a:cubicBezTo>
                    <a:pt x="580" y="0"/>
                    <a:pt x="580" y="0"/>
                    <a:pt x="580" y="0"/>
                  </a:cubicBezTo>
                  <a:lnTo>
                    <a:pt x="46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22" name="Google Shape;22;p4"/>
            <p:cNvSpPr/>
            <p:nvPr/>
          </p:nvSpPr>
          <p:spPr>
            <a:xfrm>
              <a:off x="4179121" y="-1542488"/>
              <a:ext cx="729332" cy="544421"/>
            </a:xfrm>
            <a:custGeom>
              <a:rect b="b" l="l" r="r" t="t"/>
              <a:pathLst>
                <a:path extrusionOk="0" h="698" w="935">
                  <a:moveTo>
                    <a:pt x="467" y="0"/>
                  </a:moveTo>
                  <a:cubicBezTo>
                    <a:pt x="676" y="410"/>
                    <a:pt x="676" y="410"/>
                    <a:pt x="676" y="410"/>
                  </a:cubicBezTo>
                  <a:cubicBezTo>
                    <a:pt x="259" y="410"/>
                    <a:pt x="259" y="410"/>
                    <a:pt x="259" y="410"/>
                  </a:cubicBezTo>
                  <a:cubicBezTo>
                    <a:pt x="467" y="0"/>
                    <a:pt x="467" y="0"/>
                    <a:pt x="467" y="0"/>
                  </a:cubicBezTo>
                  <a:cubicBezTo>
                    <a:pt x="398" y="0"/>
                    <a:pt x="335" y="39"/>
                    <a:pt x="304" y="101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113" y="698"/>
                    <a:pt x="113" y="698"/>
                    <a:pt x="113" y="698"/>
                  </a:cubicBezTo>
                  <a:cubicBezTo>
                    <a:pt x="208" y="512"/>
                    <a:pt x="208" y="512"/>
                    <a:pt x="208" y="512"/>
                  </a:cubicBezTo>
                  <a:cubicBezTo>
                    <a:pt x="727" y="512"/>
                    <a:pt x="727" y="512"/>
                    <a:pt x="727" y="512"/>
                  </a:cubicBezTo>
                  <a:cubicBezTo>
                    <a:pt x="822" y="698"/>
                    <a:pt x="822" y="698"/>
                    <a:pt x="822" y="698"/>
                  </a:cubicBezTo>
                  <a:cubicBezTo>
                    <a:pt x="935" y="698"/>
                    <a:pt x="935" y="698"/>
                    <a:pt x="935" y="698"/>
                  </a:cubicBezTo>
                  <a:cubicBezTo>
                    <a:pt x="631" y="101"/>
                    <a:pt x="631" y="101"/>
                    <a:pt x="631" y="101"/>
                  </a:cubicBezTo>
                  <a:cubicBezTo>
                    <a:pt x="600" y="39"/>
                    <a:pt x="537" y="0"/>
                    <a:pt x="46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23" name="Google Shape;23;p4"/>
            <p:cNvSpPr/>
            <p:nvPr/>
          </p:nvSpPr>
          <p:spPr>
            <a:xfrm>
              <a:off x="3488098" y="-1542488"/>
              <a:ext cx="608513" cy="545157"/>
            </a:xfrm>
            <a:custGeom>
              <a:rect b="b" l="l" r="r" t="t"/>
              <a:pathLst>
                <a:path extrusionOk="0" h="699" w="780">
                  <a:moveTo>
                    <a:pt x="548" y="298"/>
                  </a:moveTo>
                  <a:cubicBezTo>
                    <a:pt x="780" y="0"/>
                    <a:pt x="780" y="0"/>
                    <a:pt x="780" y="0"/>
                  </a:cubicBezTo>
                  <a:cubicBezTo>
                    <a:pt x="657" y="0"/>
                    <a:pt x="657" y="0"/>
                    <a:pt x="657" y="0"/>
                  </a:cubicBezTo>
                  <a:cubicBezTo>
                    <a:pt x="501" y="201"/>
                    <a:pt x="501" y="201"/>
                    <a:pt x="501" y="201"/>
                  </a:cubicBezTo>
                  <a:cubicBezTo>
                    <a:pt x="451" y="265"/>
                    <a:pt x="375" y="302"/>
                    <a:pt x="295" y="302"/>
                  </a:cubicBezTo>
                  <a:cubicBezTo>
                    <a:pt x="95" y="302"/>
                    <a:pt x="95" y="302"/>
                    <a:pt x="95" y="302"/>
                  </a:cubicBezTo>
                  <a:cubicBezTo>
                    <a:pt x="96" y="0"/>
                    <a:pt x="96" y="0"/>
                    <a:pt x="96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99"/>
                    <a:pt x="0" y="699"/>
                    <a:pt x="0" y="699"/>
                  </a:cubicBezTo>
                  <a:cubicBezTo>
                    <a:pt x="94" y="699"/>
                    <a:pt x="94" y="699"/>
                    <a:pt x="94" y="699"/>
                  </a:cubicBezTo>
                  <a:cubicBezTo>
                    <a:pt x="95" y="399"/>
                    <a:pt x="95" y="399"/>
                    <a:pt x="95" y="399"/>
                  </a:cubicBezTo>
                  <a:cubicBezTo>
                    <a:pt x="342" y="399"/>
                    <a:pt x="342" y="399"/>
                    <a:pt x="342" y="399"/>
                  </a:cubicBezTo>
                  <a:cubicBezTo>
                    <a:pt x="423" y="399"/>
                    <a:pt x="499" y="362"/>
                    <a:pt x="548" y="29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24" name="Google Shape;24;p4"/>
            <p:cNvSpPr/>
            <p:nvPr/>
          </p:nvSpPr>
          <p:spPr>
            <a:xfrm>
              <a:off x="2154673" y="-1542488"/>
              <a:ext cx="576098" cy="545157"/>
            </a:xfrm>
            <a:custGeom>
              <a:rect b="b" l="l" r="r" t="t"/>
              <a:pathLst>
                <a:path extrusionOk="0" h="699" w="739">
                  <a:moveTo>
                    <a:pt x="520" y="276"/>
                  </a:moveTo>
                  <a:cubicBezTo>
                    <a:pt x="482" y="274"/>
                    <a:pt x="104" y="275"/>
                    <a:pt x="104" y="275"/>
                  </a:cubicBezTo>
                  <a:cubicBezTo>
                    <a:pt x="104" y="87"/>
                    <a:pt x="104" y="87"/>
                    <a:pt x="104" y="87"/>
                  </a:cubicBezTo>
                  <a:cubicBezTo>
                    <a:pt x="676" y="87"/>
                    <a:pt x="676" y="87"/>
                    <a:pt x="676" y="87"/>
                  </a:cubicBezTo>
                  <a:cubicBezTo>
                    <a:pt x="676" y="0"/>
                    <a:pt x="676" y="0"/>
                    <a:pt x="676" y="0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10"/>
                    <a:pt x="0" y="610"/>
                    <a:pt x="0" y="610"/>
                  </a:cubicBezTo>
                  <a:cubicBezTo>
                    <a:pt x="58" y="610"/>
                    <a:pt x="104" y="564"/>
                    <a:pt x="104" y="507"/>
                  </a:cubicBezTo>
                  <a:cubicBezTo>
                    <a:pt x="104" y="368"/>
                    <a:pt x="104" y="368"/>
                    <a:pt x="104" y="368"/>
                  </a:cubicBezTo>
                  <a:cubicBezTo>
                    <a:pt x="104" y="368"/>
                    <a:pt x="389" y="367"/>
                    <a:pt x="528" y="370"/>
                  </a:cubicBezTo>
                  <a:cubicBezTo>
                    <a:pt x="597" y="372"/>
                    <a:pt x="626" y="412"/>
                    <a:pt x="626" y="482"/>
                  </a:cubicBezTo>
                  <a:cubicBezTo>
                    <a:pt x="626" y="551"/>
                    <a:pt x="603" y="602"/>
                    <a:pt x="528" y="605"/>
                  </a:cubicBezTo>
                  <a:cubicBezTo>
                    <a:pt x="399" y="611"/>
                    <a:pt x="104" y="610"/>
                    <a:pt x="104" y="610"/>
                  </a:cubicBezTo>
                  <a:cubicBezTo>
                    <a:pt x="104" y="699"/>
                    <a:pt x="104" y="699"/>
                    <a:pt x="104" y="699"/>
                  </a:cubicBezTo>
                  <a:cubicBezTo>
                    <a:pt x="186" y="699"/>
                    <a:pt x="269" y="699"/>
                    <a:pt x="351" y="698"/>
                  </a:cubicBezTo>
                  <a:cubicBezTo>
                    <a:pt x="426" y="697"/>
                    <a:pt x="494" y="695"/>
                    <a:pt x="569" y="691"/>
                  </a:cubicBezTo>
                  <a:cubicBezTo>
                    <a:pt x="668" y="686"/>
                    <a:pt x="739" y="631"/>
                    <a:pt x="739" y="471"/>
                  </a:cubicBezTo>
                  <a:cubicBezTo>
                    <a:pt x="739" y="380"/>
                    <a:pt x="708" y="285"/>
                    <a:pt x="520" y="27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25" name="Google Shape;25;p4"/>
            <p:cNvSpPr/>
            <p:nvPr/>
          </p:nvSpPr>
          <p:spPr>
            <a:xfrm>
              <a:off x="1454809" y="-1594057"/>
              <a:ext cx="496535" cy="236481"/>
            </a:xfrm>
            <a:custGeom>
              <a:rect b="b" l="l" r="r" t="t"/>
              <a:pathLst>
                <a:path extrusionOk="0" h="303" w="636">
                  <a:moveTo>
                    <a:pt x="99" y="273"/>
                  </a:moveTo>
                  <a:cubicBezTo>
                    <a:pt x="167" y="193"/>
                    <a:pt x="323" y="104"/>
                    <a:pt x="462" y="150"/>
                  </a:cubicBezTo>
                  <a:cubicBezTo>
                    <a:pt x="500" y="163"/>
                    <a:pt x="525" y="193"/>
                    <a:pt x="531" y="224"/>
                  </a:cubicBezTo>
                  <a:cubicBezTo>
                    <a:pt x="636" y="224"/>
                    <a:pt x="636" y="224"/>
                    <a:pt x="636" y="224"/>
                  </a:cubicBezTo>
                  <a:cubicBezTo>
                    <a:pt x="635" y="209"/>
                    <a:pt x="632" y="192"/>
                    <a:pt x="627" y="176"/>
                  </a:cubicBezTo>
                  <a:cubicBezTo>
                    <a:pt x="546" y="0"/>
                    <a:pt x="298" y="43"/>
                    <a:pt x="204" y="82"/>
                  </a:cubicBezTo>
                  <a:cubicBezTo>
                    <a:pt x="120" y="116"/>
                    <a:pt x="59" y="165"/>
                    <a:pt x="0" y="246"/>
                  </a:cubicBezTo>
                  <a:cubicBezTo>
                    <a:pt x="25" y="266"/>
                    <a:pt x="48" y="284"/>
                    <a:pt x="72" y="303"/>
                  </a:cubicBezTo>
                  <a:cubicBezTo>
                    <a:pt x="83" y="291"/>
                    <a:pt x="92" y="282"/>
                    <a:pt x="99" y="27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grpSp>
          <p:nvGrpSpPr>
            <p:cNvPr id="26" name="Google Shape;26;p4"/>
            <p:cNvGrpSpPr/>
            <p:nvPr/>
          </p:nvGrpSpPr>
          <p:grpSpPr>
            <a:xfrm>
              <a:off x="704850" y="-827473"/>
              <a:ext cx="2037708" cy="177545"/>
              <a:chOff x="704850" y="-751273"/>
              <a:chExt cx="2037708" cy="177545"/>
            </a:xfrm>
          </p:grpSpPr>
          <p:sp>
            <p:nvSpPr>
              <p:cNvPr id="27" name="Google Shape;27;p4"/>
              <p:cNvSpPr/>
              <p:nvPr/>
            </p:nvSpPr>
            <p:spPr>
              <a:xfrm>
                <a:off x="704850" y="-749063"/>
                <a:ext cx="102401" cy="125976"/>
              </a:xfrm>
              <a:custGeom>
                <a:rect b="b" l="l" r="r" t="t"/>
                <a:pathLst>
                  <a:path extrusionOk="0" h="171" w="139">
                    <a:moveTo>
                      <a:pt x="0" y="0"/>
                    </a:moveTo>
                    <a:lnTo>
                      <a:pt x="139" y="0"/>
                    </a:lnTo>
                    <a:lnTo>
                      <a:pt x="139" y="171"/>
                    </a:lnTo>
                    <a:lnTo>
                      <a:pt x="108" y="171"/>
                    </a:lnTo>
                    <a:lnTo>
                      <a:pt x="108" y="28"/>
                    </a:lnTo>
                    <a:lnTo>
                      <a:pt x="31" y="28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28" name="Google Shape;28;p4"/>
              <p:cNvSpPr/>
              <p:nvPr/>
            </p:nvSpPr>
            <p:spPr>
              <a:xfrm>
                <a:off x="845559" y="-751273"/>
                <a:ext cx="111978" cy="177545"/>
              </a:xfrm>
              <a:custGeom>
                <a:rect b="b" l="l" r="r" t="t"/>
                <a:pathLst>
                  <a:path extrusionOk="0" h="228" w="144">
                    <a:moveTo>
                      <a:pt x="0" y="3"/>
                    </a:moveTo>
                    <a:cubicBezTo>
                      <a:pt x="22" y="3"/>
                      <a:pt x="22" y="3"/>
                      <a:pt x="22" y="3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33" y="16"/>
                      <a:pt x="41" y="10"/>
                      <a:pt x="50" y="6"/>
                    </a:cubicBezTo>
                    <a:cubicBezTo>
                      <a:pt x="58" y="2"/>
                      <a:pt x="68" y="0"/>
                      <a:pt x="79" y="0"/>
                    </a:cubicBezTo>
                    <a:cubicBezTo>
                      <a:pt x="89" y="0"/>
                      <a:pt x="98" y="2"/>
                      <a:pt x="106" y="5"/>
                    </a:cubicBezTo>
                    <a:cubicBezTo>
                      <a:pt x="114" y="9"/>
                      <a:pt x="121" y="13"/>
                      <a:pt x="126" y="20"/>
                    </a:cubicBezTo>
                    <a:cubicBezTo>
                      <a:pt x="132" y="27"/>
                      <a:pt x="137" y="35"/>
                      <a:pt x="140" y="44"/>
                    </a:cubicBezTo>
                    <a:cubicBezTo>
                      <a:pt x="143" y="54"/>
                      <a:pt x="144" y="66"/>
                      <a:pt x="144" y="79"/>
                    </a:cubicBezTo>
                    <a:cubicBezTo>
                      <a:pt x="144" y="88"/>
                      <a:pt x="144" y="88"/>
                      <a:pt x="144" y="88"/>
                    </a:cubicBezTo>
                    <a:cubicBezTo>
                      <a:pt x="144" y="101"/>
                      <a:pt x="143" y="112"/>
                      <a:pt x="139" y="122"/>
                    </a:cubicBezTo>
                    <a:cubicBezTo>
                      <a:pt x="136" y="131"/>
                      <a:pt x="132" y="140"/>
                      <a:pt x="126" y="146"/>
                    </a:cubicBezTo>
                    <a:cubicBezTo>
                      <a:pt x="120" y="153"/>
                      <a:pt x="113" y="158"/>
                      <a:pt x="105" y="161"/>
                    </a:cubicBezTo>
                    <a:cubicBezTo>
                      <a:pt x="97" y="164"/>
                      <a:pt x="89" y="166"/>
                      <a:pt x="79" y="166"/>
                    </a:cubicBezTo>
                    <a:cubicBezTo>
                      <a:pt x="68" y="166"/>
                      <a:pt x="59" y="164"/>
                      <a:pt x="51" y="161"/>
                    </a:cubicBezTo>
                    <a:cubicBezTo>
                      <a:pt x="43" y="158"/>
                      <a:pt x="36" y="152"/>
                      <a:pt x="29" y="144"/>
                    </a:cubicBezTo>
                    <a:cubicBezTo>
                      <a:pt x="29" y="144"/>
                      <a:pt x="29" y="144"/>
                      <a:pt x="29" y="144"/>
                    </a:cubicBezTo>
                    <a:cubicBezTo>
                      <a:pt x="29" y="228"/>
                      <a:pt x="29" y="228"/>
                      <a:pt x="29" y="228"/>
                    </a:cubicBezTo>
                    <a:cubicBezTo>
                      <a:pt x="0" y="228"/>
                      <a:pt x="0" y="228"/>
                      <a:pt x="0" y="228"/>
                    </a:cubicBezTo>
                    <a:lnTo>
                      <a:pt x="0" y="3"/>
                    </a:lnTo>
                    <a:close/>
                    <a:moveTo>
                      <a:pt x="71" y="140"/>
                    </a:moveTo>
                    <a:cubicBezTo>
                      <a:pt x="84" y="140"/>
                      <a:pt x="95" y="136"/>
                      <a:pt x="103" y="127"/>
                    </a:cubicBezTo>
                    <a:cubicBezTo>
                      <a:pt x="110" y="119"/>
                      <a:pt x="114" y="105"/>
                      <a:pt x="114" y="88"/>
                    </a:cubicBezTo>
                    <a:cubicBezTo>
                      <a:pt x="114" y="79"/>
                      <a:pt x="114" y="79"/>
                      <a:pt x="114" y="79"/>
                    </a:cubicBezTo>
                    <a:cubicBezTo>
                      <a:pt x="114" y="61"/>
                      <a:pt x="110" y="48"/>
                      <a:pt x="102" y="40"/>
                    </a:cubicBezTo>
                    <a:cubicBezTo>
                      <a:pt x="95" y="31"/>
                      <a:pt x="84" y="27"/>
                      <a:pt x="71" y="27"/>
                    </a:cubicBezTo>
                    <a:cubicBezTo>
                      <a:pt x="58" y="27"/>
                      <a:pt x="48" y="31"/>
                      <a:pt x="40" y="39"/>
                    </a:cubicBezTo>
                    <a:cubicBezTo>
                      <a:pt x="32" y="48"/>
                      <a:pt x="29" y="61"/>
                      <a:pt x="29" y="79"/>
                    </a:cubicBezTo>
                    <a:cubicBezTo>
                      <a:pt x="29" y="88"/>
                      <a:pt x="29" y="88"/>
                      <a:pt x="29" y="88"/>
                    </a:cubicBezTo>
                    <a:cubicBezTo>
                      <a:pt x="29" y="105"/>
                      <a:pt x="32" y="118"/>
                      <a:pt x="40" y="127"/>
                    </a:cubicBezTo>
                    <a:cubicBezTo>
                      <a:pt x="48" y="135"/>
                      <a:pt x="58" y="140"/>
                      <a:pt x="71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29" name="Google Shape;29;p4"/>
              <p:cNvSpPr/>
              <p:nvPr/>
            </p:nvSpPr>
            <p:spPr>
              <a:xfrm>
                <a:off x="980375" y="-751273"/>
                <a:ext cx="112715" cy="129659"/>
              </a:xfrm>
              <a:custGeom>
                <a:rect b="b" l="l" r="r" t="t"/>
                <a:pathLst>
                  <a:path extrusionOk="0" h="166" w="145">
                    <a:moveTo>
                      <a:pt x="74" y="166"/>
                    </a:moveTo>
                    <a:cubicBezTo>
                      <a:pt x="63" y="166"/>
                      <a:pt x="53" y="164"/>
                      <a:pt x="43" y="161"/>
                    </a:cubicBezTo>
                    <a:cubicBezTo>
                      <a:pt x="34" y="157"/>
                      <a:pt x="27" y="152"/>
                      <a:pt x="20" y="145"/>
                    </a:cubicBezTo>
                    <a:cubicBezTo>
                      <a:pt x="14" y="139"/>
                      <a:pt x="9" y="130"/>
                      <a:pt x="5" y="121"/>
                    </a:cubicBezTo>
                    <a:cubicBezTo>
                      <a:pt x="2" y="111"/>
                      <a:pt x="0" y="100"/>
                      <a:pt x="0" y="88"/>
                    </a:cubicBezTo>
                    <a:cubicBezTo>
                      <a:pt x="0" y="79"/>
                      <a:pt x="0" y="79"/>
                      <a:pt x="0" y="79"/>
                    </a:cubicBezTo>
                    <a:cubicBezTo>
                      <a:pt x="0" y="66"/>
                      <a:pt x="2" y="55"/>
                      <a:pt x="5" y="45"/>
                    </a:cubicBezTo>
                    <a:cubicBezTo>
                      <a:pt x="9" y="36"/>
                      <a:pt x="14" y="27"/>
                      <a:pt x="20" y="21"/>
                    </a:cubicBezTo>
                    <a:cubicBezTo>
                      <a:pt x="26" y="14"/>
                      <a:pt x="34" y="9"/>
                      <a:pt x="43" y="6"/>
                    </a:cubicBezTo>
                    <a:cubicBezTo>
                      <a:pt x="52" y="2"/>
                      <a:pt x="62" y="0"/>
                      <a:pt x="73" y="0"/>
                    </a:cubicBezTo>
                    <a:cubicBezTo>
                      <a:pt x="83" y="0"/>
                      <a:pt x="93" y="2"/>
                      <a:pt x="102" y="6"/>
                    </a:cubicBezTo>
                    <a:cubicBezTo>
                      <a:pt x="111" y="9"/>
                      <a:pt x="119" y="14"/>
                      <a:pt x="125" y="21"/>
                    </a:cubicBezTo>
                    <a:cubicBezTo>
                      <a:pt x="131" y="28"/>
                      <a:pt x="136" y="36"/>
                      <a:pt x="140" y="46"/>
                    </a:cubicBezTo>
                    <a:cubicBezTo>
                      <a:pt x="143" y="56"/>
                      <a:pt x="145" y="68"/>
                      <a:pt x="145" y="81"/>
                    </a:cubicBezTo>
                    <a:cubicBezTo>
                      <a:pt x="145" y="92"/>
                      <a:pt x="145" y="92"/>
                      <a:pt x="145" y="92"/>
                    </a:cubicBezTo>
                    <a:cubicBezTo>
                      <a:pt x="30" y="92"/>
                      <a:pt x="30" y="92"/>
                      <a:pt x="30" y="92"/>
                    </a:cubicBezTo>
                    <a:cubicBezTo>
                      <a:pt x="31" y="107"/>
                      <a:pt x="35" y="119"/>
                      <a:pt x="42" y="127"/>
                    </a:cubicBezTo>
                    <a:cubicBezTo>
                      <a:pt x="50" y="136"/>
                      <a:pt x="60" y="140"/>
                      <a:pt x="73" y="140"/>
                    </a:cubicBezTo>
                    <a:cubicBezTo>
                      <a:pt x="83" y="140"/>
                      <a:pt x="91" y="138"/>
                      <a:pt x="98" y="134"/>
                    </a:cubicBezTo>
                    <a:cubicBezTo>
                      <a:pt x="105" y="130"/>
                      <a:pt x="110" y="124"/>
                      <a:pt x="113" y="115"/>
                    </a:cubicBezTo>
                    <a:cubicBezTo>
                      <a:pt x="143" y="115"/>
                      <a:pt x="143" y="115"/>
                      <a:pt x="143" y="115"/>
                    </a:cubicBezTo>
                    <a:cubicBezTo>
                      <a:pt x="139" y="132"/>
                      <a:pt x="132" y="145"/>
                      <a:pt x="120" y="153"/>
                    </a:cubicBezTo>
                    <a:cubicBezTo>
                      <a:pt x="108" y="162"/>
                      <a:pt x="93" y="166"/>
                      <a:pt x="74" y="166"/>
                    </a:cubicBezTo>
                    <a:close/>
                    <a:moveTo>
                      <a:pt x="73" y="27"/>
                    </a:moveTo>
                    <a:cubicBezTo>
                      <a:pt x="60" y="27"/>
                      <a:pt x="51" y="30"/>
                      <a:pt x="44" y="37"/>
                    </a:cubicBezTo>
                    <a:cubicBezTo>
                      <a:pt x="37" y="44"/>
                      <a:pt x="32" y="55"/>
                      <a:pt x="31" y="68"/>
                    </a:cubicBezTo>
                    <a:cubicBezTo>
                      <a:pt x="115" y="68"/>
                      <a:pt x="115" y="68"/>
                      <a:pt x="115" y="68"/>
                    </a:cubicBezTo>
                    <a:cubicBezTo>
                      <a:pt x="112" y="40"/>
                      <a:pt x="98" y="27"/>
                      <a:pt x="73" y="27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30" name="Google Shape;30;p4"/>
              <p:cNvSpPr/>
              <p:nvPr/>
            </p:nvSpPr>
            <p:spPr>
              <a:xfrm>
                <a:off x="1105614" y="-749063"/>
                <a:ext cx="131869" cy="157654"/>
              </a:xfrm>
              <a:custGeom>
                <a:rect b="b" l="l" r="r" t="t"/>
                <a:pathLst>
                  <a:path extrusionOk="0" h="202" w="169">
                    <a:moveTo>
                      <a:pt x="0" y="134"/>
                    </a:moveTo>
                    <a:cubicBezTo>
                      <a:pt x="16" y="134"/>
                      <a:pt x="16" y="134"/>
                      <a:pt x="16" y="134"/>
                    </a:cubicBezTo>
                    <a:cubicBezTo>
                      <a:pt x="19" y="129"/>
                      <a:pt x="22" y="124"/>
                      <a:pt x="25" y="119"/>
                    </a:cubicBezTo>
                    <a:cubicBezTo>
                      <a:pt x="27" y="114"/>
                      <a:pt x="29" y="108"/>
                      <a:pt x="30" y="102"/>
                    </a:cubicBezTo>
                    <a:cubicBezTo>
                      <a:pt x="31" y="95"/>
                      <a:pt x="32" y="87"/>
                      <a:pt x="33" y="79"/>
                    </a:cubicBezTo>
                    <a:cubicBezTo>
                      <a:pt x="33" y="70"/>
                      <a:pt x="34" y="60"/>
                      <a:pt x="34" y="48"/>
                    </a:cubicBezTo>
                    <a:cubicBezTo>
                      <a:pt x="34" y="0"/>
                      <a:pt x="34" y="0"/>
                      <a:pt x="34" y="0"/>
                    </a:cubicBezTo>
                    <a:cubicBezTo>
                      <a:pt x="149" y="0"/>
                      <a:pt x="149" y="0"/>
                      <a:pt x="149" y="0"/>
                    </a:cubicBezTo>
                    <a:cubicBezTo>
                      <a:pt x="149" y="134"/>
                      <a:pt x="149" y="134"/>
                      <a:pt x="149" y="134"/>
                    </a:cubicBezTo>
                    <a:cubicBezTo>
                      <a:pt x="169" y="134"/>
                      <a:pt x="169" y="134"/>
                      <a:pt x="169" y="134"/>
                    </a:cubicBezTo>
                    <a:cubicBezTo>
                      <a:pt x="169" y="202"/>
                      <a:pt x="169" y="202"/>
                      <a:pt x="169" y="202"/>
                    </a:cubicBezTo>
                    <a:cubicBezTo>
                      <a:pt x="141" y="202"/>
                      <a:pt x="141" y="202"/>
                      <a:pt x="141" y="202"/>
                    </a:cubicBezTo>
                    <a:cubicBezTo>
                      <a:pt x="141" y="161"/>
                      <a:pt x="141" y="161"/>
                      <a:pt x="141" y="161"/>
                    </a:cubicBezTo>
                    <a:cubicBezTo>
                      <a:pt x="28" y="161"/>
                      <a:pt x="28" y="161"/>
                      <a:pt x="28" y="161"/>
                    </a:cubicBezTo>
                    <a:cubicBezTo>
                      <a:pt x="28" y="202"/>
                      <a:pt x="28" y="202"/>
                      <a:pt x="28" y="202"/>
                    </a:cubicBezTo>
                    <a:cubicBezTo>
                      <a:pt x="0" y="202"/>
                      <a:pt x="0" y="202"/>
                      <a:pt x="0" y="202"/>
                    </a:cubicBezTo>
                    <a:lnTo>
                      <a:pt x="0" y="134"/>
                    </a:lnTo>
                    <a:close/>
                    <a:moveTo>
                      <a:pt x="121" y="134"/>
                    </a:moveTo>
                    <a:cubicBezTo>
                      <a:pt x="121" y="26"/>
                      <a:pt x="121" y="26"/>
                      <a:pt x="121" y="26"/>
                    </a:cubicBezTo>
                    <a:cubicBezTo>
                      <a:pt x="61" y="26"/>
                      <a:pt x="61" y="26"/>
                      <a:pt x="61" y="26"/>
                    </a:cubicBezTo>
                    <a:cubicBezTo>
                      <a:pt x="61" y="48"/>
                      <a:pt x="61" y="48"/>
                      <a:pt x="61" y="48"/>
                    </a:cubicBezTo>
                    <a:cubicBezTo>
                      <a:pt x="61" y="59"/>
                      <a:pt x="61" y="68"/>
                      <a:pt x="61" y="76"/>
                    </a:cubicBezTo>
                    <a:cubicBezTo>
                      <a:pt x="60" y="84"/>
                      <a:pt x="60" y="92"/>
                      <a:pt x="58" y="99"/>
                    </a:cubicBezTo>
                    <a:cubicBezTo>
                      <a:pt x="57" y="105"/>
                      <a:pt x="56" y="112"/>
                      <a:pt x="54" y="117"/>
                    </a:cubicBezTo>
                    <a:cubicBezTo>
                      <a:pt x="53" y="123"/>
                      <a:pt x="51" y="128"/>
                      <a:pt x="48" y="134"/>
                    </a:cubicBezTo>
                    <a:cubicBezTo>
                      <a:pt x="48" y="134"/>
                      <a:pt x="48" y="134"/>
                      <a:pt x="48" y="134"/>
                    </a:cubicBezTo>
                    <a:lnTo>
                      <a:pt x="121" y="134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31" name="Google Shape;31;p4"/>
              <p:cNvSpPr/>
              <p:nvPr/>
            </p:nvSpPr>
            <p:spPr>
              <a:xfrm>
                <a:off x="1261057" y="-749063"/>
                <a:ext cx="103138" cy="125976"/>
              </a:xfrm>
              <a:custGeom>
                <a:rect b="b" l="l" r="r" t="t"/>
                <a:pathLst>
                  <a:path extrusionOk="0" h="171" w="140">
                    <a:moveTo>
                      <a:pt x="0" y="0"/>
                    </a:moveTo>
                    <a:lnTo>
                      <a:pt x="140" y="0"/>
                    </a:lnTo>
                    <a:lnTo>
                      <a:pt x="140" y="171"/>
                    </a:lnTo>
                    <a:lnTo>
                      <a:pt x="109" y="171"/>
                    </a:lnTo>
                    <a:lnTo>
                      <a:pt x="109" y="28"/>
                    </a:lnTo>
                    <a:lnTo>
                      <a:pt x="31" y="28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32" name="Google Shape;32;p4"/>
              <p:cNvSpPr/>
              <p:nvPr/>
            </p:nvSpPr>
            <p:spPr>
              <a:xfrm>
                <a:off x="1401030" y="-751273"/>
                <a:ext cx="113452" cy="177545"/>
              </a:xfrm>
              <a:custGeom>
                <a:rect b="b" l="l" r="r" t="t"/>
                <a:pathLst>
                  <a:path extrusionOk="0" h="228" w="145">
                    <a:moveTo>
                      <a:pt x="0" y="3"/>
                    </a:moveTo>
                    <a:cubicBezTo>
                      <a:pt x="23" y="3"/>
                      <a:pt x="23" y="3"/>
                      <a:pt x="23" y="3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27" y="25"/>
                      <a:pt x="27" y="25"/>
                      <a:pt x="27" y="25"/>
                    </a:cubicBezTo>
                    <a:cubicBezTo>
                      <a:pt x="34" y="16"/>
                      <a:pt x="42" y="10"/>
                      <a:pt x="50" y="6"/>
                    </a:cubicBezTo>
                    <a:cubicBezTo>
                      <a:pt x="59" y="2"/>
                      <a:pt x="68" y="0"/>
                      <a:pt x="80" y="0"/>
                    </a:cubicBezTo>
                    <a:cubicBezTo>
                      <a:pt x="90" y="0"/>
                      <a:pt x="98" y="2"/>
                      <a:pt x="106" y="5"/>
                    </a:cubicBezTo>
                    <a:cubicBezTo>
                      <a:pt x="114" y="9"/>
                      <a:pt x="121" y="13"/>
                      <a:pt x="127" y="20"/>
                    </a:cubicBezTo>
                    <a:cubicBezTo>
                      <a:pt x="133" y="27"/>
                      <a:pt x="137" y="35"/>
                      <a:pt x="140" y="44"/>
                    </a:cubicBezTo>
                    <a:cubicBezTo>
                      <a:pt x="143" y="54"/>
                      <a:pt x="145" y="66"/>
                      <a:pt x="145" y="79"/>
                    </a:cubicBezTo>
                    <a:cubicBezTo>
                      <a:pt x="145" y="88"/>
                      <a:pt x="145" y="88"/>
                      <a:pt x="145" y="88"/>
                    </a:cubicBezTo>
                    <a:cubicBezTo>
                      <a:pt x="145" y="101"/>
                      <a:pt x="143" y="112"/>
                      <a:pt x="140" y="122"/>
                    </a:cubicBezTo>
                    <a:cubicBezTo>
                      <a:pt x="137" y="131"/>
                      <a:pt x="132" y="140"/>
                      <a:pt x="127" y="146"/>
                    </a:cubicBezTo>
                    <a:cubicBezTo>
                      <a:pt x="121" y="153"/>
                      <a:pt x="114" y="158"/>
                      <a:pt x="106" y="161"/>
                    </a:cubicBezTo>
                    <a:cubicBezTo>
                      <a:pt x="98" y="164"/>
                      <a:pt x="89" y="166"/>
                      <a:pt x="80" y="166"/>
                    </a:cubicBezTo>
                    <a:cubicBezTo>
                      <a:pt x="69" y="166"/>
                      <a:pt x="60" y="164"/>
                      <a:pt x="52" y="161"/>
                    </a:cubicBezTo>
                    <a:cubicBezTo>
                      <a:pt x="44" y="158"/>
                      <a:pt x="37" y="152"/>
                      <a:pt x="30" y="144"/>
                    </a:cubicBezTo>
                    <a:cubicBezTo>
                      <a:pt x="29" y="144"/>
                      <a:pt x="29" y="144"/>
                      <a:pt x="29" y="144"/>
                    </a:cubicBezTo>
                    <a:cubicBezTo>
                      <a:pt x="29" y="228"/>
                      <a:pt x="29" y="228"/>
                      <a:pt x="29" y="228"/>
                    </a:cubicBezTo>
                    <a:cubicBezTo>
                      <a:pt x="0" y="228"/>
                      <a:pt x="0" y="228"/>
                      <a:pt x="0" y="228"/>
                    </a:cubicBezTo>
                    <a:lnTo>
                      <a:pt x="0" y="3"/>
                    </a:lnTo>
                    <a:close/>
                    <a:moveTo>
                      <a:pt x="72" y="140"/>
                    </a:moveTo>
                    <a:cubicBezTo>
                      <a:pt x="85" y="140"/>
                      <a:pt x="95" y="136"/>
                      <a:pt x="103" y="127"/>
                    </a:cubicBezTo>
                    <a:cubicBezTo>
                      <a:pt x="111" y="119"/>
                      <a:pt x="115" y="105"/>
                      <a:pt x="115" y="88"/>
                    </a:cubicBezTo>
                    <a:cubicBezTo>
                      <a:pt x="115" y="79"/>
                      <a:pt x="115" y="79"/>
                      <a:pt x="115" y="79"/>
                    </a:cubicBezTo>
                    <a:cubicBezTo>
                      <a:pt x="115" y="61"/>
                      <a:pt x="111" y="48"/>
                      <a:pt x="103" y="40"/>
                    </a:cubicBezTo>
                    <a:cubicBezTo>
                      <a:pt x="95" y="31"/>
                      <a:pt x="85" y="27"/>
                      <a:pt x="72" y="27"/>
                    </a:cubicBezTo>
                    <a:cubicBezTo>
                      <a:pt x="59" y="27"/>
                      <a:pt x="49" y="31"/>
                      <a:pt x="41" y="39"/>
                    </a:cubicBezTo>
                    <a:cubicBezTo>
                      <a:pt x="33" y="48"/>
                      <a:pt x="29" y="61"/>
                      <a:pt x="29" y="79"/>
                    </a:cubicBezTo>
                    <a:cubicBezTo>
                      <a:pt x="29" y="88"/>
                      <a:pt x="29" y="88"/>
                      <a:pt x="29" y="88"/>
                    </a:cubicBezTo>
                    <a:cubicBezTo>
                      <a:pt x="29" y="105"/>
                      <a:pt x="33" y="118"/>
                      <a:pt x="41" y="127"/>
                    </a:cubicBezTo>
                    <a:cubicBezTo>
                      <a:pt x="49" y="135"/>
                      <a:pt x="59" y="140"/>
                      <a:pt x="72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33" name="Google Shape;33;p4"/>
              <p:cNvSpPr/>
              <p:nvPr/>
            </p:nvSpPr>
            <p:spPr>
              <a:xfrm>
                <a:off x="1544687" y="-749063"/>
                <a:ext cx="107558" cy="125976"/>
              </a:xfrm>
              <a:custGeom>
                <a:rect b="b" l="l" r="r" t="t"/>
                <a:pathLst>
                  <a:path extrusionOk="0" h="171" w="146">
                    <a:moveTo>
                      <a:pt x="0" y="0"/>
                    </a:moveTo>
                    <a:lnTo>
                      <a:pt x="30" y="0"/>
                    </a:lnTo>
                    <a:lnTo>
                      <a:pt x="30" y="132"/>
                    </a:lnTo>
                    <a:lnTo>
                      <a:pt x="31" y="132"/>
                    </a:lnTo>
                    <a:lnTo>
                      <a:pt x="105" y="0"/>
                    </a:lnTo>
                    <a:lnTo>
                      <a:pt x="146" y="0"/>
                    </a:lnTo>
                    <a:lnTo>
                      <a:pt x="146" y="171"/>
                    </a:lnTo>
                    <a:lnTo>
                      <a:pt x="116" y="171"/>
                    </a:lnTo>
                    <a:lnTo>
                      <a:pt x="116" y="37"/>
                    </a:lnTo>
                    <a:lnTo>
                      <a:pt x="114" y="37"/>
                    </a:lnTo>
                    <a:lnTo>
                      <a:pt x="40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34" name="Google Shape;34;p4"/>
              <p:cNvSpPr/>
              <p:nvPr/>
            </p:nvSpPr>
            <p:spPr>
              <a:xfrm>
                <a:off x="1689816" y="-749063"/>
                <a:ext cx="107558" cy="125976"/>
              </a:xfrm>
              <a:custGeom>
                <a:rect b="b" l="l" r="r" t="t"/>
                <a:pathLst>
                  <a:path extrusionOk="0" h="171" w="146">
                    <a:moveTo>
                      <a:pt x="0" y="0"/>
                    </a:moveTo>
                    <a:lnTo>
                      <a:pt x="31" y="0"/>
                    </a:lnTo>
                    <a:lnTo>
                      <a:pt x="31" y="69"/>
                    </a:lnTo>
                    <a:lnTo>
                      <a:pt x="115" y="69"/>
                    </a:lnTo>
                    <a:lnTo>
                      <a:pt x="115" y="0"/>
                    </a:lnTo>
                    <a:lnTo>
                      <a:pt x="146" y="0"/>
                    </a:lnTo>
                    <a:lnTo>
                      <a:pt x="146" y="171"/>
                    </a:lnTo>
                    <a:lnTo>
                      <a:pt x="115" y="171"/>
                    </a:lnTo>
                    <a:lnTo>
                      <a:pt x="115" y="97"/>
                    </a:lnTo>
                    <a:lnTo>
                      <a:pt x="31" y="97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35" name="Google Shape;35;p4"/>
              <p:cNvSpPr/>
              <p:nvPr/>
            </p:nvSpPr>
            <p:spPr>
              <a:xfrm>
                <a:off x="1834946" y="-749063"/>
                <a:ext cx="108294" cy="125976"/>
              </a:xfrm>
              <a:custGeom>
                <a:rect b="b" l="l" r="r" t="t"/>
                <a:pathLst>
                  <a:path extrusionOk="0" h="171" w="147">
                    <a:moveTo>
                      <a:pt x="0" y="0"/>
                    </a:moveTo>
                    <a:lnTo>
                      <a:pt x="31" y="0"/>
                    </a:lnTo>
                    <a:lnTo>
                      <a:pt x="31" y="132"/>
                    </a:lnTo>
                    <a:lnTo>
                      <a:pt x="32" y="132"/>
                    </a:lnTo>
                    <a:lnTo>
                      <a:pt x="106" y="0"/>
                    </a:lnTo>
                    <a:lnTo>
                      <a:pt x="147" y="0"/>
                    </a:lnTo>
                    <a:lnTo>
                      <a:pt x="147" y="171"/>
                    </a:lnTo>
                    <a:lnTo>
                      <a:pt x="116" y="171"/>
                    </a:lnTo>
                    <a:lnTo>
                      <a:pt x="116" y="37"/>
                    </a:lnTo>
                    <a:lnTo>
                      <a:pt x="115" y="37"/>
                    </a:lnTo>
                    <a:lnTo>
                      <a:pt x="4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36" name="Google Shape;36;p4"/>
              <p:cNvSpPr/>
              <p:nvPr/>
            </p:nvSpPr>
            <p:spPr>
              <a:xfrm>
                <a:off x="1980812" y="-749063"/>
                <a:ext cx="132606" cy="125976"/>
              </a:xfrm>
              <a:custGeom>
                <a:rect b="b" l="l" r="r" t="t"/>
                <a:pathLst>
                  <a:path extrusionOk="0" h="171" w="180">
                    <a:moveTo>
                      <a:pt x="0" y="0"/>
                    </a:moveTo>
                    <a:lnTo>
                      <a:pt x="45" y="0"/>
                    </a:lnTo>
                    <a:lnTo>
                      <a:pt x="91" y="96"/>
                    </a:lnTo>
                    <a:lnTo>
                      <a:pt x="91" y="96"/>
                    </a:lnTo>
                    <a:lnTo>
                      <a:pt x="136" y="0"/>
                    </a:lnTo>
                    <a:lnTo>
                      <a:pt x="180" y="0"/>
                    </a:lnTo>
                    <a:lnTo>
                      <a:pt x="180" y="171"/>
                    </a:lnTo>
                    <a:lnTo>
                      <a:pt x="149" y="171"/>
                    </a:lnTo>
                    <a:lnTo>
                      <a:pt x="149" y="37"/>
                    </a:lnTo>
                    <a:lnTo>
                      <a:pt x="149" y="37"/>
                    </a:lnTo>
                    <a:lnTo>
                      <a:pt x="106" y="131"/>
                    </a:lnTo>
                    <a:lnTo>
                      <a:pt x="75" y="131"/>
                    </a:lnTo>
                    <a:lnTo>
                      <a:pt x="31" y="37"/>
                    </a:lnTo>
                    <a:lnTo>
                      <a:pt x="31" y="37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37" name="Google Shape;37;p4"/>
              <p:cNvSpPr/>
              <p:nvPr/>
            </p:nvSpPr>
            <p:spPr>
              <a:xfrm>
                <a:off x="2142149" y="-751273"/>
                <a:ext cx="105348" cy="129659"/>
              </a:xfrm>
              <a:custGeom>
                <a:rect b="b" l="l" r="r" t="t"/>
                <a:pathLst>
                  <a:path extrusionOk="0" h="166" w="135">
                    <a:moveTo>
                      <a:pt x="55" y="166"/>
                    </a:moveTo>
                    <a:cubicBezTo>
                      <a:pt x="37" y="166"/>
                      <a:pt x="23" y="162"/>
                      <a:pt x="14" y="153"/>
                    </a:cubicBezTo>
                    <a:cubicBezTo>
                      <a:pt x="5" y="145"/>
                      <a:pt x="0" y="133"/>
                      <a:pt x="0" y="118"/>
                    </a:cubicBezTo>
                    <a:cubicBezTo>
                      <a:pt x="0" y="102"/>
                      <a:pt x="6" y="89"/>
                      <a:pt x="16" y="80"/>
                    </a:cubicBezTo>
                    <a:cubicBezTo>
                      <a:pt x="27" y="71"/>
                      <a:pt x="45" y="66"/>
                      <a:pt x="69" y="66"/>
                    </a:cubicBezTo>
                    <a:cubicBezTo>
                      <a:pt x="106" y="66"/>
                      <a:pt x="106" y="66"/>
                      <a:pt x="106" y="66"/>
                    </a:cubicBezTo>
                    <a:cubicBezTo>
                      <a:pt x="106" y="57"/>
                      <a:pt x="106" y="57"/>
                      <a:pt x="106" y="57"/>
                    </a:cubicBezTo>
                    <a:cubicBezTo>
                      <a:pt x="106" y="47"/>
                      <a:pt x="104" y="39"/>
                      <a:pt x="98" y="34"/>
                    </a:cubicBezTo>
                    <a:cubicBezTo>
                      <a:pt x="93" y="29"/>
                      <a:pt x="84" y="27"/>
                      <a:pt x="71" y="27"/>
                    </a:cubicBezTo>
                    <a:cubicBezTo>
                      <a:pt x="59" y="27"/>
                      <a:pt x="51" y="29"/>
                      <a:pt x="46" y="33"/>
                    </a:cubicBezTo>
                    <a:cubicBezTo>
                      <a:pt x="40" y="37"/>
                      <a:pt x="37" y="42"/>
                      <a:pt x="36" y="48"/>
                    </a:cubicBezTo>
                    <a:cubicBezTo>
                      <a:pt x="7" y="48"/>
                      <a:pt x="7" y="48"/>
                      <a:pt x="7" y="48"/>
                    </a:cubicBezTo>
                    <a:cubicBezTo>
                      <a:pt x="7" y="41"/>
                      <a:pt x="9" y="35"/>
                      <a:pt x="12" y="29"/>
                    </a:cubicBezTo>
                    <a:cubicBezTo>
                      <a:pt x="15" y="23"/>
                      <a:pt x="19" y="18"/>
                      <a:pt x="24" y="14"/>
                    </a:cubicBezTo>
                    <a:cubicBezTo>
                      <a:pt x="29" y="10"/>
                      <a:pt x="36" y="6"/>
                      <a:pt x="44" y="4"/>
                    </a:cubicBezTo>
                    <a:cubicBezTo>
                      <a:pt x="52" y="1"/>
                      <a:pt x="61" y="0"/>
                      <a:pt x="71" y="0"/>
                    </a:cubicBezTo>
                    <a:cubicBezTo>
                      <a:pt x="93" y="0"/>
                      <a:pt x="109" y="5"/>
                      <a:pt x="120" y="15"/>
                    </a:cubicBezTo>
                    <a:cubicBezTo>
                      <a:pt x="130" y="25"/>
                      <a:pt x="135" y="40"/>
                      <a:pt x="135" y="59"/>
                    </a:cubicBezTo>
                    <a:cubicBezTo>
                      <a:pt x="135" y="164"/>
                      <a:pt x="135" y="164"/>
                      <a:pt x="135" y="164"/>
                    </a:cubicBezTo>
                    <a:cubicBezTo>
                      <a:pt x="113" y="164"/>
                      <a:pt x="113" y="164"/>
                      <a:pt x="113" y="164"/>
                    </a:cubicBezTo>
                    <a:cubicBezTo>
                      <a:pt x="109" y="139"/>
                      <a:pt x="109" y="139"/>
                      <a:pt x="109" y="139"/>
                    </a:cubicBezTo>
                    <a:cubicBezTo>
                      <a:pt x="109" y="139"/>
                      <a:pt x="109" y="139"/>
                      <a:pt x="109" y="139"/>
                    </a:cubicBezTo>
                    <a:cubicBezTo>
                      <a:pt x="95" y="157"/>
                      <a:pt x="78" y="166"/>
                      <a:pt x="55" y="166"/>
                    </a:cubicBezTo>
                    <a:close/>
                    <a:moveTo>
                      <a:pt x="58" y="140"/>
                    </a:moveTo>
                    <a:cubicBezTo>
                      <a:pt x="65" y="140"/>
                      <a:pt x="71" y="139"/>
                      <a:pt x="77" y="136"/>
                    </a:cubicBezTo>
                    <a:cubicBezTo>
                      <a:pt x="83" y="134"/>
                      <a:pt x="88" y="131"/>
                      <a:pt x="92" y="127"/>
                    </a:cubicBezTo>
                    <a:cubicBezTo>
                      <a:pt x="97" y="123"/>
                      <a:pt x="100" y="118"/>
                      <a:pt x="103" y="113"/>
                    </a:cubicBezTo>
                    <a:cubicBezTo>
                      <a:pt x="105" y="108"/>
                      <a:pt x="106" y="102"/>
                      <a:pt x="106" y="96"/>
                    </a:cubicBezTo>
                    <a:cubicBezTo>
                      <a:pt x="106" y="90"/>
                      <a:pt x="106" y="90"/>
                      <a:pt x="106" y="90"/>
                    </a:cubicBezTo>
                    <a:cubicBezTo>
                      <a:pt x="71" y="90"/>
                      <a:pt x="71" y="90"/>
                      <a:pt x="71" y="90"/>
                    </a:cubicBezTo>
                    <a:cubicBezTo>
                      <a:pt x="56" y="90"/>
                      <a:pt x="45" y="93"/>
                      <a:pt x="39" y="98"/>
                    </a:cubicBezTo>
                    <a:cubicBezTo>
                      <a:pt x="33" y="103"/>
                      <a:pt x="30" y="110"/>
                      <a:pt x="30" y="118"/>
                    </a:cubicBezTo>
                    <a:cubicBezTo>
                      <a:pt x="30" y="124"/>
                      <a:pt x="33" y="130"/>
                      <a:pt x="37" y="134"/>
                    </a:cubicBezTo>
                    <a:cubicBezTo>
                      <a:pt x="42" y="138"/>
                      <a:pt x="49" y="140"/>
                      <a:pt x="58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38" name="Google Shape;38;p4"/>
              <p:cNvSpPr/>
              <p:nvPr/>
            </p:nvSpPr>
            <p:spPr>
              <a:xfrm>
                <a:off x="2263705" y="-749063"/>
                <a:ext cx="103138" cy="125976"/>
              </a:xfrm>
              <a:custGeom>
                <a:rect b="b" l="l" r="r" t="t"/>
                <a:pathLst>
                  <a:path extrusionOk="0" h="171" w="140">
                    <a:moveTo>
                      <a:pt x="55" y="28"/>
                    </a:moveTo>
                    <a:lnTo>
                      <a:pt x="0" y="28"/>
                    </a:lnTo>
                    <a:lnTo>
                      <a:pt x="0" y="0"/>
                    </a:lnTo>
                    <a:lnTo>
                      <a:pt x="140" y="0"/>
                    </a:lnTo>
                    <a:lnTo>
                      <a:pt x="140" y="28"/>
                    </a:lnTo>
                    <a:lnTo>
                      <a:pt x="86" y="28"/>
                    </a:lnTo>
                    <a:lnTo>
                      <a:pt x="86" y="171"/>
                    </a:lnTo>
                    <a:lnTo>
                      <a:pt x="55" y="171"/>
                    </a:lnTo>
                    <a:lnTo>
                      <a:pt x="55" y="28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39" name="Google Shape;39;p4"/>
              <p:cNvSpPr/>
              <p:nvPr/>
            </p:nvSpPr>
            <p:spPr>
              <a:xfrm>
                <a:off x="2377156" y="-751273"/>
                <a:ext cx="111978" cy="129659"/>
              </a:xfrm>
              <a:custGeom>
                <a:rect b="b" l="l" r="r" t="t"/>
                <a:pathLst>
                  <a:path extrusionOk="0" h="166" w="144">
                    <a:moveTo>
                      <a:pt x="74" y="166"/>
                    </a:moveTo>
                    <a:cubicBezTo>
                      <a:pt x="62" y="166"/>
                      <a:pt x="52" y="164"/>
                      <a:pt x="43" y="161"/>
                    </a:cubicBezTo>
                    <a:cubicBezTo>
                      <a:pt x="34" y="157"/>
                      <a:pt x="26" y="152"/>
                      <a:pt x="20" y="145"/>
                    </a:cubicBezTo>
                    <a:cubicBezTo>
                      <a:pt x="13" y="139"/>
                      <a:pt x="8" y="130"/>
                      <a:pt x="5" y="121"/>
                    </a:cubicBezTo>
                    <a:cubicBezTo>
                      <a:pt x="2" y="111"/>
                      <a:pt x="0" y="100"/>
                      <a:pt x="0" y="88"/>
                    </a:cubicBezTo>
                    <a:cubicBezTo>
                      <a:pt x="0" y="79"/>
                      <a:pt x="0" y="79"/>
                      <a:pt x="0" y="79"/>
                    </a:cubicBezTo>
                    <a:cubicBezTo>
                      <a:pt x="0" y="66"/>
                      <a:pt x="2" y="55"/>
                      <a:pt x="5" y="45"/>
                    </a:cubicBezTo>
                    <a:cubicBezTo>
                      <a:pt x="8" y="36"/>
                      <a:pt x="13" y="27"/>
                      <a:pt x="20" y="21"/>
                    </a:cubicBezTo>
                    <a:cubicBezTo>
                      <a:pt x="26" y="14"/>
                      <a:pt x="34" y="9"/>
                      <a:pt x="42" y="6"/>
                    </a:cubicBezTo>
                    <a:cubicBezTo>
                      <a:pt x="51" y="2"/>
                      <a:pt x="61" y="0"/>
                      <a:pt x="72" y="0"/>
                    </a:cubicBezTo>
                    <a:cubicBezTo>
                      <a:pt x="83" y="0"/>
                      <a:pt x="93" y="2"/>
                      <a:pt x="102" y="6"/>
                    </a:cubicBezTo>
                    <a:cubicBezTo>
                      <a:pt x="111" y="9"/>
                      <a:pt x="118" y="14"/>
                      <a:pt x="125" y="21"/>
                    </a:cubicBezTo>
                    <a:cubicBezTo>
                      <a:pt x="131" y="28"/>
                      <a:pt x="136" y="36"/>
                      <a:pt x="139" y="46"/>
                    </a:cubicBezTo>
                    <a:cubicBezTo>
                      <a:pt x="143" y="56"/>
                      <a:pt x="144" y="68"/>
                      <a:pt x="144" y="81"/>
                    </a:cubicBezTo>
                    <a:cubicBezTo>
                      <a:pt x="144" y="92"/>
                      <a:pt x="144" y="92"/>
                      <a:pt x="144" y="92"/>
                    </a:cubicBezTo>
                    <a:cubicBezTo>
                      <a:pt x="30" y="92"/>
                      <a:pt x="30" y="92"/>
                      <a:pt x="30" y="92"/>
                    </a:cubicBezTo>
                    <a:cubicBezTo>
                      <a:pt x="30" y="107"/>
                      <a:pt x="34" y="119"/>
                      <a:pt x="42" y="127"/>
                    </a:cubicBezTo>
                    <a:cubicBezTo>
                      <a:pt x="49" y="136"/>
                      <a:pt x="59" y="140"/>
                      <a:pt x="72" y="140"/>
                    </a:cubicBezTo>
                    <a:cubicBezTo>
                      <a:pt x="82" y="140"/>
                      <a:pt x="91" y="138"/>
                      <a:pt x="98" y="134"/>
                    </a:cubicBezTo>
                    <a:cubicBezTo>
                      <a:pt x="104" y="130"/>
                      <a:pt x="109" y="124"/>
                      <a:pt x="113" y="115"/>
                    </a:cubicBezTo>
                    <a:cubicBezTo>
                      <a:pt x="143" y="115"/>
                      <a:pt x="143" y="115"/>
                      <a:pt x="143" y="115"/>
                    </a:cubicBezTo>
                    <a:cubicBezTo>
                      <a:pt x="139" y="132"/>
                      <a:pt x="131" y="145"/>
                      <a:pt x="119" y="153"/>
                    </a:cubicBezTo>
                    <a:cubicBezTo>
                      <a:pt x="107" y="162"/>
                      <a:pt x="92" y="166"/>
                      <a:pt x="74" y="166"/>
                    </a:cubicBezTo>
                    <a:close/>
                    <a:moveTo>
                      <a:pt x="72" y="27"/>
                    </a:moveTo>
                    <a:cubicBezTo>
                      <a:pt x="60" y="27"/>
                      <a:pt x="50" y="30"/>
                      <a:pt x="43" y="37"/>
                    </a:cubicBezTo>
                    <a:cubicBezTo>
                      <a:pt x="36" y="44"/>
                      <a:pt x="32" y="55"/>
                      <a:pt x="30" y="68"/>
                    </a:cubicBezTo>
                    <a:cubicBezTo>
                      <a:pt x="114" y="68"/>
                      <a:pt x="114" y="68"/>
                      <a:pt x="114" y="68"/>
                    </a:cubicBezTo>
                    <a:cubicBezTo>
                      <a:pt x="112" y="40"/>
                      <a:pt x="98" y="27"/>
                      <a:pt x="72" y="27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40" name="Google Shape;40;p4"/>
              <p:cNvSpPr/>
              <p:nvPr/>
            </p:nvSpPr>
            <p:spPr>
              <a:xfrm>
                <a:off x="2502395" y="-749063"/>
                <a:ext cx="114188" cy="127449"/>
              </a:xfrm>
              <a:custGeom>
                <a:rect b="b" l="l" r="r" t="t"/>
                <a:pathLst>
                  <a:path extrusionOk="0" h="163" w="146">
                    <a:moveTo>
                      <a:pt x="0" y="137"/>
                    </a:moveTo>
                    <a:cubicBezTo>
                      <a:pt x="4" y="137"/>
                      <a:pt x="4" y="137"/>
                      <a:pt x="4" y="137"/>
                    </a:cubicBezTo>
                    <a:cubicBezTo>
                      <a:pt x="11" y="137"/>
                      <a:pt x="15" y="135"/>
                      <a:pt x="19" y="131"/>
                    </a:cubicBezTo>
                    <a:cubicBezTo>
                      <a:pt x="23" y="127"/>
                      <a:pt x="25" y="121"/>
                      <a:pt x="27" y="113"/>
                    </a:cubicBezTo>
                    <a:cubicBezTo>
                      <a:pt x="28" y="106"/>
                      <a:pt x="29" y="96"/>
                      <a:pt x="30" y="86"/>
                    </a:cubicBezTo>
                    <a:cubicBezTo>
                      <a:pt x="30" y="75"/>
                      <a:pt x="30" y="63"/>
                      <a:pt x="30" y="50"/>
                    </a:cubicBezTo>
                    <a:cubicBezTo>
                      <a:pt x="30" y="0"/>
                      <a:pt x="30" y="0"/>
                      <a:pt x="30" y="0"/>
                    </a:cubicBezTo>
                    <a:cubicBezTo>
                      <a:pt x="146" y="0"/>
                      <a:pt x="146" y="0"/>
                      <a:pt x="146" y="0"/>
                    </a:cubicBezTo>
                    <a:cubicBezTo>
                      <a:pt x="146" y="161"/>
                      <a:pt x="146" y="161"/>
                      <a:pt x="146" y="161"/>
                    </a:cubicBezTo>
                    <a:cubicBezTo>
                      <a:pt x="117" y="161"/>
                      <a:pt x="117" y="161"/>
                      <a:pt x="117" y="161"/>
                    </a:cubicBezTo>
                    <a:cubicBezTo>
                      <a:pt x="117" y="26"/>
                      <a:pt x="117" y="26"/>
                      <a:pt x="117" y="26"/>
                    </a:cubicBezTo>
                    <a:cubicBezTo>
                      <a:pt x="59" y="26"/>
                      <a:pt x="59" y="26"/>
                      <a:pt x="59" y="26"/>
                    </a:cubicBezTo>
                    <a:cubicBezTo>
                      <a:pt x="59" y="50"/>
                      <a:pt x="59" y="50"/>
                      <a:pt x="59" y="50"/>
                    </a:cubicBezTo>
                    <a:cubicBezTo>
                      <a:pt x="59" y="64"/>
                      <a:pt x="59" y="79"/>
                      <a:pt x="58" y="92"/>
                    </a:cubicBezTo>
                    <a:cubicBezTo>
                      <a:pt x="57" y="106"/>
                      <a:pt x="55" y="118"/>
                      <a:pt x="52" y="129"/>
                    </a:cubicBezTo>
                    <a:cubicBezTo>
                      <a:pt x="49" y="139"/>
                      <a:pt x="43" y="148"/>
                      <a:pt x="36" y="154"/>
                    </a:cubicBezTo>
                    <a:cubicBezTo>
                      <a:pt x="28" y="160"/>
                      <a:pt x="18" y="163"/>
                      <a:pt x="4" y="163"/>
                    </a:cubicBezTo>
                    <a:cubicBezTo>
                      <a:pt x="0" y="163"/>
                      <a:pt x="0" y="163"/>
                      <a:pt x="0" y="163"/>
                    </a:cubicBezTo>
                    <a:lnTo>
                      <a:pt x="0" y="137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41" name="Google Shape;41;p4"/>
              <p:cNvSpPr/>
              <p:nvPr/>
            </p:nvSpPr>
            <p:spPr>
              <a:xfrm>
                <a:off x="2643104" y="-749063"/>
                <a:ext cx="99454" cy="125976"/>
              </a:xfrm>
              <a:custGeom>
                <a:rect b="b" l="l" r="r" t="t"/>
                <a:pathLst>
                  <a:path extrusionOk="0" h="161" w="128">
                    <a:moveTo>
                      <a:pt x="36" y="99"/>
                    </a:moveTo>
                    <a:cubicBezTo>
                      <a:pt x="25" y="95"/>
                      <a:pt x="18" y="89"/>
                      <a:pt x="13" y="81"/>
                    </a:cubicBezTo>
                    <a:cubicBezTo>
                      <a:pt x="8" y="73"/>
                      <a:pt x="6" y="64"/>
                      <a:pt x="6" y="53"/>
                    </a:cubicBezTo>
                    <a:cubicBezTo>
                      <a:pt x="6" y="36"/>
                      <a:pt x="11" y="23"/>
                      <a:pt x="22" y="14"/>
                    </a:cubicBezTo>
                    <a:cubicBezTo>
                      <a:pt x="32" y="4"/>
                      <a:pt x="49" y="0"/>
                      <a:pt x="74" y="0"/>
                    </a:cubicBezTo>
                    <a:cubicBezTo>
                      <a:pt x="128" y="0"/>
                      <a:pt x="128" y="0"/>
                      <a:pt x="128" y="0"/>
                    </a:cubicBezTo>
                    <a:cubicBezTo>
                      <a:pt x="128" y="161"/>
                      <a:pt x="128" y="161"/>
                      <a:pt x="128" y="161"/>
                    </a:cubicBezTo>
                    <a:cubicBezTo>
                      <a:pt x="99" y="161"/>
                      <a:pt x="99" y="161"/>
                      <a:pt x="99" y="161"/>
                    </a:cubicBezTo>
                    <a:cubicBezTo>
                      <a:pt x="99" y="105"/>
                      <a:pt x="99" y="105"/>
                      <a:pt x="99" y="105"/>
                    </a:cubicBezTo>
                    <a:cubicBezTo>
                      <a:pt x="74" y="105"/>
                      <a:pt x="74" y="105"/>
                      <a:pt x="74" y="105"/>
                    </a:cubicBezTo>
                    <a:cubicBezTo>
                      <a:pt x="72" y="105"/>
                      <a:pt x="70" y="105"/>
                      <a:pt x="68" y="105"/>
                    </a:cubicBezTo>
                    <a:cubicBezTo>
                      <a:pt x="67" y="105"/>
                      <a:pt x="65" y="104"/>
                      <a:pt x="63" y="104"/>
                    </a:cubicBezTo>
                    <a:cubicBezTo>
                      <a:pt x="32" y="161"/>
                      <a:pt x="32" y="161"/>
                      <a:pt x="32" y="161"/>
                    </a:cubicBezTo>
                    <a:cubicBezTo>
                      <a:pt x="0" y="161"/>
                      <a:pt x="0" y="161"/>
                      <a:pt x="0" y="161"/>
                    </a:cubicBezTo>
                    <a:lnTo>
                      <a:pt x="36" y="99"/>
                    </a:lnTo>
                    <a:close/>
                    <a:moveTo>
                      <a:pt x="36" y="53"/>
                    </a:moveTo>
                    <a:cubicBezTo>
                      <a:pt x="36" y="61"/>
                      <a:pt x="39" y="67"/>
                      <a:pt x="45" y="72"/>
                    </a:cubicBezTo>
                    <a:cubicBezTo>
                      <a:pt x="50" y="76"/>
                      <a:pt x="60" y="78"/>
                      <a:pt x="75" y="78"/>
                    </a:cubicBezTo>
                    <a:cubicBezTo>
                      <a:pt x="99" y="78"/>
                      <a:pt x="99" y="78"/>
                      <a:pt x="99" y="78"/>
                    </a:cubicBezTo>
                    <a:cubicBezTo>
                      <a:pt x="99" y="26"/>
                      <a:pt x="99" y="26"/>
                      <a:pt x="99" y="26"/>
                    </a:cubicBezTo>
                    <a:cubicBezTo>
                      <a:pt x="75" y="26"/>
                      <a:pt x="75" y="26"/>
                      <a:pt x="75" y="26"/>
                    </a:cubicBezTo>
                    <a:cubicBezTo>
                      <a:pt x="60" y="26"/>
                      <a:pt x="50" y="28"/>
                      <a:pt x="44" y="33"/>
                    </a:cubicBezTo>
                    <a:cubicBezTo>
                      <a:pt x="39" y="37"/>
                      <a:pt x="36" y="44"/>
                      <a:pt x="36" y="5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</p:grp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Фотофон">
  <p:cSld name="Фотофон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285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 слайд">
  <p:cSld name="Пустой слайд">
    <p:bg>
      <p:bgPr>
        <a:solidFill>
          <a:schemeClr val="lt1"/>
        </a:solidFill>
      </p:bgPr>
    </p:bg>
    <p:spTree>
      <p:nvGrpSpPr>
        <p:cNvPr id="286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Слайд с заголовком и названием раздела">
  <p:cSld name="Слайд с заголовком и названием раздела">
    <p:spTree>
      <p:nvGrpSpPr>
        <p:cNvPr id="289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p6"/>
          <p:cNvSpPr txBox="1"/>
          <p:nvPr>
            <p:ph type="title"/>
          </p:nvPr>
        </p:nvSpPr>
        <p:spPr>
          <a:xfrm>
            <a:off x="254001" y="475192"/>
            <a:ext cx="11099800" cy="6762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1" name="Google Shape;291;p6"/>
          <p:cNvSpPr txBox="1"/>
          <p:nvPr>
            <p:ph idx="1" type="subTitle"/>
          </p:nvPr>
        </p:nvSpPr>
        <p:spPr>
          <a:xfrm>
            <a:off x="254001" y="140267"/>
            <a:ext cx="6426926" cy="3349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lvl="1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lvl="2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lvl="3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lvl="4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lvl="5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lvl="6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lvl="7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lvl="8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/>
        </p:txBody>
      </p:sp>
      <p:grpSp>
        <p:nvGrpSpPr>
          <p:cNvPr id="292" name="Google Shape;292;p6"/>
          <p:cNvGrpSpPr/>
          <p:nvPr/>
        </p:nvGrpSpPr>
        <p:grpSpPr>
          <a:xfrm>
            <a:off x="285749" y="6205388"/>
            <a:ext cx="11654205" cy="595461"/>
            <a:chOff x="285749" y="6205388"/>
            <a:chExt cx="11654205" cy="595461"/>
          </a:xfrm>
        </p:grpSpPr>
        <p:pic>
          <p:nvPicPr>
            <p:cNvPr id="293" name="Google Shape;293;p6"/>
            <p:cNvPicPr preferRelativeResize="0"/>
            <p:nvPr/>
          </p:nvPicPr>
          <p:blipFill rotWithShape="1">
            <a:blip r:embed="rId2">
              <a:alphaModFix/>
            </a:blip>
            <a:srcRect b="0" l="0" r="0" t="0"/>
            <a:stretch/>
          </p:blipFill>
          <p:spPr>
            <a:xfrm>
              <a:off x="11078577" y="6285637"/>
              <a:ext cx="861377" cy="45125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94" name="Google Shape;294;p6"/>
            <p:cNvSpPr txBox="1"/>
            <p:nvPr/>
          </p:nvSpPr>
          <p:spPr>
            <a:xfrm>
              <a:off x="5388046" y="6328460"/>
              <a:ext cx="5593382" cy="4001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000">
                  <a:solidFill>
                    <a:srgbClr val="006EF3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rPr>
                <a:t>Материалы являются собственностью АО «Корпорация «МСП»</a:t>
              </a:r>
              <a:br>
                <a:rPr lang="ru-RU" sz="1000">
                  <a:solidFill>
                    <a:srgbClr val="006EF3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rPr>
              </a:br>
              <a:r>
                <a:rPr lang="ru-RU" sz="1000">
                  <a:solidFill>
                    <a:srgbClr val="006EF3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rPr>
                <a:t>и могут быть использованы с разрешения правообладателя</a:t>
              </a:r>
              <a:endParaRPr sz="1000">
                <a:solidFill>
                  <a:srgbClr val="006EF3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grpSp>
          <p:nvGrpSpPr>
            <p:cNvPr id="295" name="Google Shape;295;p6"/>
            <p:cNvGrpSpPr/>
            <p:nvPr/>
          </p:nvGrpSpPr>
          <p:grpSpPr>
            <a:xfrm>
              <a:off x="285749" y="6205388"/>
              <a:ext cx="2651207" cy="595461"/>
              <a:chOff x="704850" y="-1594057"/>
              <a:chExt cx="4203603" cy="944129"/>
            </a:xfrm>
          </p:grpSpPr>
          <p:sp>
            <p:nvSpPr>
              <p:cNvPr id="296" name="Google Shape;296;p6"/>
              <p:cNvSpPr/>
              <p:nvPr/>
            </p:nvSpPr>
            <p:spPr>
              <a:xfrm>
                <a:off x="3852763" y="-1219813"/>
                <a:ext cx="302046" cy="222483"/>
              </a:xfrm>
              <a:custGeom>
                <a:rect b="b" l="l" r="r" t="t"/>
                <a:pathLst>
                  <a:path extrusionOk="0" h="302" w="410">
                    <a:moveTo>
                      <a:pt x="146" y="0"/>
                    </a:moveTo>
                    <a:lnTo>
                      <a:pt x="0" y="0"/>
                    </a:lnTo>
                    <a:lnTo>
                      <a:pt x="263" y="302"/>
                    </a:lnTo>
                    <a:lnTo>
                      <a:pt x="410" y="302"/>
                    </a:lnTo>
                    <a:lnTo>
                      <a:pt x="146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297" name="Google Shape;297;p6"/>
              <p:cNvSpPr/>
              <p:nvPr/>
            </p:nvSpPr>
            <p:spPr>
              <a:xfrm>
                <a:off x="1450389" y="-1417986"/>
                <a:ext cx="655662" cy="440546"/>
              </a:xfrm>
              <a:custGeom>
                <a:rect b="b" l="l" r="r" t="t"/>
                <a:pathLst>
                  <a:path extrusionOk="0" h="565" w="841">
                    <a:moveTo>
                      <a:pt x="673" y="153"/>
                    </a:moveTo>
                    <a:cubicBezTo>
                      <a:pt x="729" y="112"/>
                      <a:pt x="752" y="59"/>
                      <a:pt x="748" y="0"/>
                    </a:cubicBezTo>
                    <a:cubicBezTo>
                      <a:pt x="642" y="0"/>
                      <a:pt x="642" y="0"/>
                      <a:pt x="642" y="0"/>
                    </a:cubicBezTo>
                    <a:cubicBezTo>
                      <a:pt x="648" y="25"/>
                      <a:pt x="643" y="51"/>
                      <a:pt x="622" y="73"/>
                    </a:cubicBezTo>
                    <a:cubicBezTo>
                      <a:pt x="598" y="97"/>
                      <a:pt x="559" y="113"/>
                      <a:pt x="524" y="117"/>
                    </a:cubicBezTo>
                    <a:cubicBezTo>
                      <a:pt x="467" y="126"/>
                      <a:pt x="249" y="123"/>
                      <a:pt x="197" y="123"/>
                    </a:cubicBezTo>
                    <a:cubicBezTo>
                      <a:pt x="197" y="213"/>
                      <a:pt x="197" y="213"/>
                      <a:pt x="197" y="213"/>
                    </a:cubicBezTo>
                    <a:cubicBezTo>
                      <a:pt x="298" y="213"/>
                      <a:pt x="396" y="213"/>
                      <a:pt x="494" y="213"/>
                    </a:cubicBezTo>
                    <a:cubicBezTo>
                      <a:pt x="661" y="214"/>
                      <a:pt x="684" y="272"/>
                      <a:pt x="681" y="337"/>
                    </a:cubicBezTo>
                    <a:cubicBezTo>
                      <a:pt x="679" y="400"/>
                      <a:pt x="639" y="434"/>
                      <a:pt x="585" y="449"/>
                    </a:cubicBezTo>
                    <a:cubicBezTo>
                      <a:pt x="462" y="480"/>
                      <a:pt x="360" y="486"/>
                      <a:pt x="213" y="445"/>
                    </a:cubicBezTo>
                    <a:cubicBezTo>
                      <a:pt x="117" y="408"/>
                      <a:pt x="102" y="323"/>
                      <a:pt x="102" y="323"/>
                    </a:cubicBezTo>
                    <a:cubicBezTo>
                      <a:pt x="6" y="324"/>
                      <a:pt x="6" y="324"/>
                      <a:pt x="6" y="324"/>
                    </a:cubicBezTo>
                    <a:cubicBezTo>
                      <a:pt x="0" y="421"/>
                      <a:pt x="88" y="516"/>
                      <a:pt x="195" y="542"/>
                    </a:cubicBezTo>
                    <a:cubicBezTo>
                      <a:pt x="288" y="565"/>
                      <a:pt x="344" y="565"/>
                      <a:pt x="440" y="565"/>
                    </a:cubicBezTo>
                    <a:cubicBezTo>
                      <a:pt x="527" y="565"/>
                      <a:pt x="617" y="551"/>
                      <a:pt x="693" y="506"/>
                    </a:cubicBezTo>
                    <a:cubicBezTo>
                      <a:pt x="811" y="436"/>
                      <a:pt x="841" y="219"/>
                      <a:pt x="673" y="15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298" name="Google Shape;298;p6"/>
              <p:cNvSpPr/>
              <p:nvPr/>
            </p:nvSpPr>
            <p:spPr>
              <a:xfrm>
                <a:off x="2793391" y="-1542488"/>
                <a:ext cx="632824" cy="588623"/>
              </a:xfrm>
              <a:custGeom>
                <a:rect b="b" l="l" r="r" t="t"/>
                <a:pathLst>
                  <a:path extrusionOk="0" h="754" w="811">
                    <a:moveTo>
                      <a:pt x="424" y="488"/>
                    </a:moveTo>
                    <a:cubicBezTo>
                      <a:pt x="113" y="0"/>
                      <a:pt x="113" y="0"/>
                      <a:pt x="113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86" y="449"/>
                      <a:pt x="286" y="449"/>
                      <a:pt x="286" y="449"/>
                    </a:cubicBezTo>
                    <a:cubicBezTo>
                      <a:pt x="306" y="481"/>
                      <a:pt x="341" y="500"/>
                      <a:pt x="378" y="500"/>
                    </a:cubicBezTo>
                    <a:cubicBezTo>
                      <a:pt x="417" y="500"/>
                      <a:pt x="417" y="500"/>
                      <a:pt x="417" y="500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56" y="605"/>
                      <a:pt x="306" y="636"/>
                      <a:pt x="249" y="634"/>
                    </a:cubicBezTo>
                    <a:cubicBezTo>
                      <a:pt x="140" y="628"/>
                      <a:pt x="131" y="552"/>
                      <a:pt x="127" y="473"/>
                    </a:cubicBezTo>
                    <a:cubicBezTo>
                      <a:pt x="127" y="262"/>
                      <a:pt x="127" y="262"/>
                      <a:pt x="127" y="262"/>
                    </a:cubicBezTo>
                    <a:cubicBezTo>
                      <a:pt x="30" y="262"/>
                      <a:pt x="30" y="262"/>
                      <a:pt x="30" y="262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29" y="595"/>
                      <a:pt x="67" y="675"/>
                      <a:pt x="154" y="707"/>
                    </a:cubicBezTo>
                    <a:cubicBezTo>
                      <a:pt x="218" y="731"/>
                      <a:pt x="357" y="754"/>
                      <a:pt x="456" y="615"/>
                    </a:cubicBezTo>
                    <a:cubicBezTo>
                      <a:pt x="497" y="557"/>
                      <a:pt x="811" y="0"/>
                      <a:pt x="811" y="0"/>
                    </a:cubicBezTo>
                    <a:cubicBezTo>
                      <a:pt x="698" y="0"/>
                      <a:pt x="698" y="0"/>
                      <a:pt x="698" y="0"/>
                    </a:cubicBezTo>
                    <a:lnTo>
                      <a:pt x="424" y="488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299" name="Google Shape;299;p6"/>
              <p:cNvSpPr/>
              <p:nvPr/>
            </p:nvSpPr>
            <p:spPr>
              <a:xfrm>
                <a:off x="704850" y="-1542488"/>
                <a:ext cx="728595" cy="544421"/>
              </a:xfrm>
              <a:custGeom>
                <a:rect b="b" l="l" r="r" t="t"/>
                <a:pathLst>
                  <a:path extrusionOk="0" h="698" w="934">
                    <a:moveTo>
                      <a:pt x="467" y="0"/>
                    </a:moveTo>
                    <a:cubicBezTo>
                      <a:pt x="675" y="410"/>
                      <a:pt x="675" y="410"/>
                      <a:pt x="675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54" y="0"/>
                      <a:pt x="354" y="0"/>
                      <a:pt x="354" y="0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46" y="698"/>
                      <a:pt x="46" y="698"/>
                      <a:pt x="46" y="698"/>
                    </a:cubicBezTo>
                    <a:cubicBezTo>
                      <a:pt x="87" y="698"/>
                      <a:pt x="124" y="675"/>
                      <a:pt x="143" y="639"/>
                    </a:cubicBezTo>
                    <a:cubicBezTo>
                      <a:pt x="187" y="551"/>
                      <a:pt x="187" y="551"/>
                      <a:pt x="187" y="551"/>
                    </a:cubicBezTo>
                    <a:cubicBezTo>
                      <a:pt x="200" y="527"/>
                      <a:pt x="224" y="512"/>
                      <a:pt x="251" y="512"/>
                    </a:cubicBezTo>
                    <a:cubicBezTo>
                      <a:pt x="683" y="512"/>
                      <a:pt x="683" y="512"/>
                      <a:pt x="683" y="512"/>
                    </a:cubicBezTo>
                    <a:cubicBezTo>
                      <a:pt x="710" y="512"/>
                      <a:pt x="735" y="527"/>
                      <a:pt x="747" y="551"/>
                    </a:cubicBezTo>
                    <a:cubicBezTo>
                      <a:pt x="791" y="639"/>
                      <a:pt x="791" y="639"/>
                      <a:pt x="791" y="639"/>
                    </a:cubicBezTo>
                    <a:cubicBezTo>
                      <a:pt x="810" y="675"/>
                      <a:pt x="847" y="698"/>
                      <a:pt x="888" y="698"/>
                    </a:cubicBezTo>
                    <a:cubicBezTo>
                      <a:pt x="934" y="698"/>
                      <a:pt x="934" y="698"/>
                      <a:pt x="934" y="698"/>
                    </a:cubicBezTo>
                    <a:cubicBezTo>
                      <a:pt x="580" y="0"/>
                      <a:pt x="580" y="0"/>
                      <a:pt x="580" y="0"/>
                    </a:cubicBezTo>
                    <a:lnTo>
                      <a:pt x="467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300" name="Google Shape;300;p6"/>
              <p:cNvSpPr/>
              <p:nvPr/>
            </p:nvSpPr>
            <p:spPr>
              <a:xfrm>
                <a:off x="4179121" y="-1542488"/>
                <a:ext cx="729332" cy="544421"/>
              </a:xfrm>
              <a:custGeom>
                <a:rect b="b" l="l" r="r" t="t"/>
                <a:pathLst>
                  <a:path extrusionOk="0" h="698" w="935">
                    <a:moveTo>
                      <a:pt x="467" y="0"/>
                    </a:moveTo>
                    <a:cubicBezTo>
                      <a:pt x="676" y="410"/>
                      <a:pt x="676" y="410"/>
                      <a:pt x="676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98" y="0"/>
                      <a:pt x="335" y="39"/>
                      <a:pt x="304" y="101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113" y="698"/>
                      <a:pt x="113" y="698"/>
                      <a:pt x="113" y="698"/>
                    </a:cubicBezTo>
                    <a:cubicBezTo>
                      <a:pt x="208" y="512"/>
                      <a:pt x="208" y="512"/>
                      <a:pt x="208" y="512"/>
                    </a:cubicBezTo>
                    <a:cubicBezTo>
                      <a:pt x="727" y="512"/>
                      <a:pt x="727" y="512"/>
                      <a:pt x="727" y="512"/>
                    </a:cubicBezTo>
                    <a:cubicBezTo>
                      <a:pt x="822" y="698"/>
                      <a:pt x="822" y="698"/>
                      <a:pt x="822" y="698"/>
                    </a:cubicBezTo>
                    <a:cubicBezTo>
                      <a:pt x="935" y="698"/>
                      <a:pt x="935" y="698"/>
                      <a:pt x="935" y="698"/>
                    </a:cubicBezTo>
                    <a:cubicBezTo>
                      <a:pt x="631" y="101"/>
                      <a:pt x="631" y="101"/>
                      <a:pt x="631" y="101"/>
                    </a:cubicBezTo>
                    <a:cubicBezTo>
                      <a:pt x="600" y="39"/>
                      <a:pt x="537" y="0"/>
                      <a:pt x="46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301" name="Google Shape;301;p6"/>
              <p:cNvSpPr/>
              <p:nvPr/>
            </p:nvSpPr>
            <p:spPr>
              <a:xfrm>
                <a:off x="3488098" y="-1542488"/>
                <a:ext cx="608513" cy="545157"/>
              </a:xfrm>
              <a:custGeom>
                <a:rect b="b" l="l" r="r" t="t"/>
                <a:pathLst>
                  <a:path extrusionOk="0" h="699" w="780">
                    <a:moveTo>
                      <a:pt x="548" y="298"/>
                    </a:moveTo>
                    <a:cubicBezTo>
                      <a:pt x="780" y="0"/>
                      <a:pt x="780" y="0"/>
                      <a:pt x="780" y="0"/>
                    </a:cubicBezTo>
                    <a:cubicBezTo>
                      <a:pt x="657" y="0"/>
                      <a:pt x="657" y="0"/>
                      <a:pt x="657" y="0"/>
                    </a:cubicBezTo>
                    <a:cubicBezTo>
                      <a:pt x="501" y="201"/>
                      <a:pt x="501" y="201"/>
                      <a:pt x="501" y="201"/>
                    </a:cubicBezTo>
                    <a:cubicBezTo>
                      <a:pt x="451" y="265"/>
                      <a:pt x="375" y="302"/>
                      <a:pt x="295" y="302"/>
                    </a:cubicBezTo>
                    <a:cubicBezTo>
                      <a:pt x="95" y="302"/>
                      <a:pt x="95" y="302"/>
                      <a:pt x="95" y="302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99"/>
                      <a:pt x="0" y="699"/>
                      <a:pt x="0" y="699"/>
                    </a:cubicBezTo>
                    <a:cubicBezTo>
                      <a:pt x="94" y="699"/>
                      <a:pt x="94" y="699"/>
                      <a:pt x="94" y="699"/>
                    </a:cubicBezTo>
                    <a:cubicBezTo>
                      <a:pt x="95" y="399"/>
                      <a:pt x="95" y="399"/>
                      <a:pt x="95" y="399"/>
                    </a:cubicBezTo>
                    <a:cubicBezTo>
                      <a:pt x="342" y="399"/>
                      <a:pt x="342" y="399"/>
                      <a:pt x="342" y="399"/>
                    </a:cubicBezTo>
                    <a:cubicBezTo>
                      <a:pt x="423" y="399"/>
                      <a:pt x="499" y="362"/>
                      <a:pt x="548" y="298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302" name="Google Shape;302;p6"/>
              <p:cNvSpPr/>
              <p:nvPr/>
            </p:nvSpPr>
            <p:spPr>
              <a:xfrm>
                <a:off x="2154673" y="-1542488"/>
                <a:ext cx="576098" cy="545157"/>
              </a:xfrm>
              <a:custGeom>
                <a:rect b="b" l="l" r="r" t="t"/>
                <a:pathLst>
                  <a:path extrusionOk="0" h="699" w="739">
                    <a:moveTo>
                      <a:pt x="520" y="276"/>
                    </a:moveTo>
                    <a:cubicBezTo>
                      <a:pt x="482" y="274"/>
                      <a:pt x="104" y="275"/>
                      <a:pt x="104" y="275"/>
                    </a:cubicBezTo>
                    <a:cubicBezTo>
                      <a:pt x="104" y="87"/>
                      <a:pt x="104" y="87"/>
                      <a:pt x="104" y="87"/>
                    </a:cubicBezTo>
                    <a:cubicBezTo>
                      <a:pt x="676" y="87"/>
                      <a:pt x="676" y="87"/>
                      <a:pt x="676" y="87"/>
                    </a:cubicBezTo>
                    <a:cubicBezTo>
                      <a:pt x="676" y="0"/>
                      <a:pt x="676" y="0"/>
                      <a:pt x="676" y="0"/>
                    </a:cubicBezTo>
                    <a:cubicBezTo>
                      <a:pt x="104" y="0"/>
                      <a:pt x="104" y="0"/>
                      <a:pt x="104" y="0"/>
                    </a:cubicBezTo>
                    <a:cubicBezTo>
                      <a:pt x="20" y="0"/>
                      <a:pt x="20" y="0"/>
                      <a:pt x="2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10"/>
                      <a:pt x="0" y="610"/>
                      <a:pt x="0" y="610"/>
                    </a:cubicBezTo>
                    <a:cubicBezTo>
                      <a:pt x="58" y="610"/>
                      <a:pt x="104" y="564"/>
                      <a:pt x="104" y="507"/>
                    </a:cubicBezTo>
                    <a:cubicBezTo>
                      <a:pt x="104" y="368"/>
                      <a:pt x="104" y="368"/>
                      <a:pt x="104" y="368"/>
                    </a:cubicBezTo>
                    <a:cubicBezTo>
                      <a:pt x="104" y="368"/>
                      <a:pt x="389" y="367"/>
                      <a:pt x="528" y="370"/>
                    </a:cubicBezTo>
                    <a:cubicBezTo>
                      <a:pt x="597" y="372"/>
                      <a:pt x="626" y="412"/>
                      <a:pt x="626" y="482"/>
                    </a:cubicBezTo>
                    <a:cubicBezTo>
                      <a:pt x="626" y="551"/>
                      <a:pt x="603" y="602"/>
                      <a:pt x="528" y="605"/>
                    </a:cubicBezTo>
                    <a:cubicBezTo>
                      <a:pt x="399" y="611"/>
                      <a:pt x="104" y="610"/>
                      <a:pt x="104" y="610"/>
                    </a:cubicBezTo>
                    <a:cubicBezTo>
                      <a:pt x="104" y="699"/>
                      <a:pt x="104" y="699"/>
                      <a:pt x="104" y="699"/>
                    </a:cubicBezTo>
                    <a:cubicBezTo>
                      <a:pt x="186" y="699"/>
                      <a:pt x="269" y="699"/>
                      <a:pt x="351" y="698"/>
                    </a:cubicBezTo>
                    <a:cubicBezTo>
                      <a:pt x="426" y="697"/>
                      <a:pt x="494" y="695"/>
                      <a:pt x="569" y="691"/>
                    </a:cubicBezTo>
                    <a:cubicBezTo>
                      <a:pt x="668" y="686"/>
                      <a:pt x="739" y="631"/>
                      <a:pt x="739" y="471"/>
                    </a:cubicBezTo>
                    <a:cubicBezTo>
                      <a:pt x="739" y="380"/>
                      <a:pt x="708" y="285"/>
                      <a:pt x="520" y="276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303" name="Google Shape;303;p6"/>
              <p:cNvSpPr/>
              <p:nvPr/>
            </p:nvSpPr>
            <p:spPr>
              <a:xfrm>
                <a:off x="1454809" y="-1594057"/>
                <a:ext cx="496535" cy="236481"/>
              </a:xfrm>
              <a:custGeom>
                <a:rect b="b" l="l" r="r" t="t"/>
                <a:pathLst>
                  <a:path extrusionOk="0" h="303" w="636">
                    <a:moveTo>
                      <a:pt x="99" y="273"/>
                    </a:moveTo>
                    <a:cubicBezTo>
                      <a:pt x="167" y="193"/>
                      <a:pt x="323" y="104"/>
                      <a:pt x="462" y="150"/>
                    </a:cubicBezTo>
                    <a:cubicBezTo>
                      <a:pt x="500" y="163"/>
                      <a:pt x="525" y="193"/>
                      <a:pt x="531" y="224"/>
                    </a:cubicBezTo>
                    <a:cubicBezTo>
                      <a:pt x="636" y="224"/>
                      <a:pt x="636" y="224"/>
                      <a:pt x="636" y="224"/>
                    </a:cubicBezTo>
                    <a:cubicBezTo>
                      <a:pt x="635" y="209"/>
                      <a:pt x="632" y="192"/>
                      <a:pt x="627" y="176"/>
                    </a:cubicBezTo>
                    <a:cubicBezTo>
                      <a:pt x="546" y="0"/>
                      <a:pt x="298" y="43"/>
                      <a:pt x="204" y="82"/>
                    </a:cubicBezTo>
                    <a:cubicBezTo>
                      <a:pt x="120" y="116"/>
                      <a:pt x="59" y="165"/>
                      <a:pt x="0" y="246"/>
                    </a:cubicBezTo>
                    <a:cubicBezTo>
                      <a:pt x="25" y="266"/>
                      <a:pt x="48" y="284"/>
                      <a:pt x="72" y="303"/>
                    </a:cubicBezTo>
                    <a:cubicBezTo>
                      <a:pt x="83" y="291"/>
                      <a:pt x="92" y="282"/>
                      <a:pt x="99" y="27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grpSp>
            <p:nvGrpSpPr>
              <p:cNvPr id="304" name="Google Shape;304;p6"/>
              <p:cNvGrpSpPr/>
              <p:nvPr/>
            </p:nvGrpSpPr>
            <p:grpSpPr>
              <a:xfrm>
                <a:off x="704850" y="-827473"/>
                <a:ext cx="2037708" cy="177545"/>
                <a:chOff x="704850" y="-751273"/>
                <a:chExt cx="2037708" cy="177545"/>
              </a:xfrm>
            </p:grpSpPr>
            <p:sp>
              <p:nvSpPr>
                <p:cNvPr id="305" name="Google Shape;305;p6"/>
                <p:cNvSpPr/>
                <p:nvPr/>
              </p:nvSpPr>
              <p:spPr>
                <a:xfrm>
                  <a:off x="704850" y="-749063"/>
                  <a:ext cx="102401" cy="125976"/>
                </a:xfrm>
                <a:custGeom>
                  <a:rect b="b" l="l" r="r" t="t"/>
                  <a:pathLst>
                    <a:path extrusionOk="0" h="171" w="139">
                      <a:moveTo>
                        <a:pt x="0" y="0"/>
                      </a:moveTo>
                      <a:lnTo>
                        <a:pt x="139" y="0"/>
                      </a:lnTo>
                      <a:lnTo>
                        <a:pt x="139" y="171"/>
                      </a:lnTo>
                      <a:lnTo>
                        <a:pt x="108" y="171"/>
                      </a:lnTo>
                      <a:lnTo>
                        <a:pt x="108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306" name="Google Shape;306;p6"/>
                <p:cNvSpPr/>
                <p:nvPr/>
              </p:nvSpPr>
              <p:spPr>
                <a:xfrm>
                  <a:off x="845559" y="-751273"/>
                  <a:ext cx="111978" cy="177545"/>
                </a:xfrm>
                <a:custGeom>
                  <a:rect b="b" l="l" r="r" t="t"/>
                  <a:pathLst>
                    <a:path extrusionOk="0" h="228" w="144">
                      <a:moveTo>
                        <a:pt x="0" y="3"/>
                      </a:moveTo>
                      <a:cubicBezTo>
                        <a:pt x="22" y="3"/>
                        <a:pt x="22" y="3"/>
                        <a:pt x="22" y="3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33" y="16"/>
                        <a:pt x="41" y="10"/>
                        <a:pt x="50" y="6"/>
                      </a:cubicBezTo>
                      <a:cubicBezTo>
                        <a:pt x="58" y="2"/>
                        <a:pt x="68" y="0"/>
                        <a:pt x="79" y="0"/>
                      </a:cubicBezTo>
                      <a:cubicBezTo>
                        <a:pt x="89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6" y="20"/>
                      </a:cubicBezTo>
                      <a:cubicBezTo>
                        <a:pt x="132" y="27"/>
                        <a:pt x="137" y="35"/>
                        <a:pt x="140" y="44"/>
                      </a:cubicBezTo>
                      <a:cubicBezTo>
                        <a:pt x="143" y="54"/>
                        <a:pt x="144" y="66"/>
                        <a:pt x="144" y="79"/>
                      </a:cubicBezTo>
                      <a:cubicBezTo>
                        <a:pt x="144" y="88"/>
                        <a:pt x="144" y="88"/>
                        <a:pt x="144" y="88"/>
                      </a:cubicBezTo>
                      <a:cubicBezTo>
                        <a:pt x="144" y="101"/>
                        <a:pt x="143" y="112"/>
                        <a:pt x="139" y="122"/>
                      </a:cubicBezTo>
                      <a:cubicBezTo>
                        <a:pt x="136" y="131"/>
                        <a:pt x="132" y="140"/>
                        <a:pt x="126" y="146"/>
                      </a:cubicBezTo>
                      <a:cubicBezTo>
                        <a:pt x="120" y="153"/>
                        <a:pt x="113" y="158"/>
                        <a:pt x="105" y="161"/>
                      </a:cubicBezTo>
                      <a:cubicBezTo>
                        <a:pt x="97" y="164"/>
                        <a:pt x="89" y="166"/>
                        <a:pt x="79" y="166"/>
                      </a:cubicBezTo>
                      <a:cubicBezTo>
                        <a:pt x="68" y="166"/>
                        <a:pt x="59" y="164"/>
                        <a:pt x="51" y="161"/>
                      </a:cubicBezTo>
                      <a:cubicBezTo>
                        <a:pt x="43" y="158"/>
                        <a:pt x="36" y="152"/>
                        <a:pt x="29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1" y="140"/>
                      </a:moveTo>
                      <a:cubicBezTo>
                        <a:pt x="84" y="140"/>
                        <a:pt x="95" y="136"/>
                        <a:pt x="103" y="127"/>
                      </a:cubicBezTo>
                      <a:cubicBezTo>
                        <a:pt x="110" y="119"/>
                        <a:pt x="114" y="105"/>
                        <a:pt x="114" y="88"/>
                      </a:cubicBezTo>
                      <a:cubicBezTo>
                        <a:pt x="114" y="79"/>
                        <a:pt x="114" y="79"/>
                        <a:pt x="114" y="79"/>
                      </a:cubicBezTo>
                      <a:cubicBezTo>
                        <a:pt x="114" y="61"/>
                        <a:pt x="110" y="48"/>
                        <a:pt x="102" y="40"/>
                      </a:cubicBezTo>
                      <a:cubicBezTo>
                        <a:pt x="95" y="31"/>
                        <a:pt x="84" y="27"/>
                        <a:pt x="71" y="27"/>
                      </a:cubicBezTo>
                      <a:cubicBezTo>
                        <a:pt x="58" y="27"/>
                        <a:pt x="48" y="31"/>
                        <a:pt x="40" y="39"/>
                      </a:cubicBezTo>
                      <a:cubicBezTo>
                        <a:pt x="32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2" y="118"/>
                        <a:pt x="40" y="127"/>
                      </a:cubicBezTo>
                      <a:cubicBezTo>
                        <a:pt x="48" y="135"/>
                        <a:pt x="58" y="140"/>
                        <a:pt x="71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307" name="Google Shape;307;p6"/>
                <p:cNvSpPr/>
                <p:nvPr/>
              </p:nvSpPr>
              <p:spPr>
                <a:xfrm>
                  <a:off x="980375" y="-751273"/>
                  <a:ext cx="112715" cy="129659"/>
                </a:xfrm>
                <a:custGeom>
                  <a:rect b="b" l="l" r="r" t="t"/>
                  <a:pathLst>
                    <a:path extrusionOk="0" h="166" w="145">
                      <a:moveTo>
                        <a:pt x="74" y="166"/>
                      </a:moveTo>
                      <a:cubicBezTo>
                        <a:pt x="63" y="166"/>
                        <a:pt x="53" y="164"/>
                        <a:pt x="43" y="161"/>
                      </a:cubicBezTo>
                      <a:cubicBezTo>
                        <a:pt x="34" y="157"/>
                        <a:pt x="27" y="152"/>
                        <a:pt x="20" y="145"/>
                      </a:cubicBezTo>
                      <a:cubicBezTo>
                        <a:pt x="14" y="139"/>
                        <a:pt x="9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9" y="36"/>
                        <a:pt x="14" y="27"/>
                        <a:pt x="20" y="21"/>
                      </a:cubicBezTo>
                      <a:cubicBezTo>
                        <a:pt x="26" y="14"/>
                        <a:pt x="34" y="9"/>
                        <a:pt x="43" y="6"/>
                      </a:cubicBezTo>
                      <a:cubicBezTo>
                        <a:pt x="52" y="2"/>
                        <a:pt x="62" y="0"/>
                        <a:pt x="73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9" y="14"/>
                        <a:pt x="125" y="21"/>
                      </a:cubicBezTo>
                      <a:cubicBezTo>
                        <a:pt x="131" y="28"/>
                        <a:pt x="136" y="36"/>
                        <a:pt x="140" y="46"/>
                      </a:cubicBezTo>
                      <a:cubicBezTo>
                        <a:pt x="143" y="56"/>
                        <a:pt x="145" y="68"/>
                        <a:pt x="145" y="81"/>
                      </a:cubicBezTo>
                      <a:cubicBezTo>
                        <a:pt x="145" y="92"/>
                        <a:pt x="145" y="92"/>
                        <a:pt x="145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1" y="107"/>
                        <a:pt x="35" y="119"/>
                        <a:pt x="42" y="127"/>
                      </a:cubicBezTo>
                      <a:cubicBezTo>
                        <a:pt x="50" y="136"/>
                        <a:pt x="60" y="140"/>
                        <a:pt x="73" y="140"/>
                      </a:cubicBezTo>
                      <a:cubicBezTo>
                        <a:pt x="83" y="140"/>
                        <a:pt x="91" y="138"/>
                        <a:pt x="98" y="134"/>
                      </a:cubicBezTo>
                      <a:cubicBezTo>
                        <a:pt x="105" y="130"/>
                        <a:pt x="110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2" y="145"/>
                        <a:pt x="120" y="153"/>
                      </a:cubicBezTo>
                      <a:cubicBezTo>
                        <a:pt x="108" y="162"/>
                        <a:pt x="93" y="166"/>
                        <a:pt x="74" y="166"/>
                      </a:cubicBezTo>
                      <a:close/>
                      <a:moveTo>
                        <a:pt x="73" y="27"/>
                      </a:moveTo>
                      <a:cubicBezTo>
                        <a:pt x="60" y="27"/>
                        <a:pt x="51" y="30"/>
                        <a:pt x="44" y="37"/>
                      </a:cubicBezTo>
                      <a:cubicBezTo>
                        <a:pt x="37" y="44"/>
                        <a:pt x="32" y="55"/>
                        <a:pt x="31" y="68"/>
                      </a:cubicBezTo>
                      <a:cubicBezTo>
                        <a:pt x="115" y="68"/>
                        <a:pt x="115" y="68"/>
                        <a:pt x="115" y="68"/>
                      </a:cubicBezTo>
                      <a:cubicBezTo>
                        <a:pt x="112" y="40"/>
                        <a:pt x="98" y="27"/>
                        <a:pt x="73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308" name="Google Shape;308;p6"/>
                <p:cNvSpPr/>
                <p:nvPr/>
              </p:nvSpPr>
              <p:spPr>
                <a:xfrm>
                  <a:off x="1105614" y="-749063"/>
                  <a:ext cx="131869" cy="157654"/>
                </a:xfrm>
                <a:custGeom>
                  <a:rect b="b" l="l" r="r" t="t"/>
                  <a:pathLst>
                    <a:path extrusionOk="0" h="202" w="169">
                      <a:moveTo>
                        <a:pt x="0" y="134"/>
                      </a:moveTo>
                      <a:cubicBezTo>
                        <a:pt x="16" y="134"/>
                        <a:pt x="16" y="134"/>
                        <a:pt x="16" y="134"/>
                      </a:cubicBezTo>
                      <a:cubicBezTo>
                        <a:pt x="19" y="129"/>
                        <a:pt x="22" y="124"/>
                        <a:pt x="25" y="119"/>
                      </a:cubicBezTo>
                      <a:cubicBezTo>
                        <a:pt x="27" y="114"/>
                        <a:pt x="29" y="108"/>
                        <a:pt x="30" y="102"/>
                      </a:cubicBezTo>
                      <a:cubicBezTo>
                        <a:pt x="31" y="95"/>
                        <a:pt x="32" y="87"/>
                        <a:pt x="33" y="79"/>
                      </a:cubicBezTo>
                      <a:cubicBezTo>
                        <a:pt x="33" y="70"/>
                        <a:pt x="34" y="60"/>
                        <a:pt x="34" y="48"/>
                      </a:cubicBezTo>
                      <a:cubicBezTo>
                        <a:pt x="34" y="0"/>
                        <a:pt x="34" y="0"/>
                        <a:pt x="34" y="0"/>
                      </a:cubicBezTo>
                      <a:cubicBezTo>
                        <a:pt x="149" y="0"/>
                        <a:pt x="149" y="0"/>
                        <a:pt x="149" y="0"/>
                      </a:cubicBezTo>
                      <a:cubicBezTo>
                        <a:pt x="149" y="134"/>
                        <a:pt x="149" y="134"/>
                        <a:pt x="149" y="134"/>
                      </a:cubicBezTo>
                      <a:cubicBezTo>
                        <a:pt x="169" y="134"/>
                        <a:pt x="169" y="134"/>
                        <a:pt x="169" y="134"/>
                      </a:cubicBezTo>
                      <a:cubicBezTo>
                        <a:pt x="169" y="202"/>
                        <a:pt x="169" y="202"/>
                        <a:pt x="169" y="202"/>
                      </a:cubicBezTo>
                      <a:cubicBezTo>
                        <a:pt x="141" y="202"/>
                        <a:pt x="141" y="202"/>
                        <a:pt x="141" y="202"/>
                      </a:cubicBezTo>
                      <a:cubicBezTo>
                        <a:pt x="141" y="161"/>
                        <a:pt x="141" y="161"/>
                        <a:pt x="141" y="161"/>
                      </a:cubicBezTo>
                      <a:cubicBezTo>
                        <a:pt x="28" y="161"/>
                        <a:pt x="28" y="161"/>
                        <a:pt x="28" y="161"/>
                      </a:cubicBezTo>
                      <a:cubicBezTo>
                        <a:pt x="28" y="202"/>
                        <a:pt x="28" y="202"/>
                        <a:pt x="28" y="202"/>
                      </a:cubicBezTo>
                      <a:cubicBezTo>
                        <a:pt x="0" y="202"/>
                        <a:pt x="0" y="202"/>
                        <a:pt x="0" y="202"/>
                      </a:cubicBezTo>
                      <a:lnTo>
                        <a:pt x="0" y="134"/>
                      </a:lnTo>
                      <a:close/>
                      <a:moveTo>
                        <a:pt x="121" y="134"/>
                      </a:moveTo>
                      <a:cubicBezTo>
                        <a:pt x="121" y="26"/>
                        <a:pt x="121" y="26"/>
                        <a:pt x="121" y="26"/>
                      </a:cubicBezTo>
                      <a:cubicBezTo>
                        <a:pt x="61" y="26"/>
                        <a:pt x="61" y="26"/>
                        <a:pt x="61" y="26"/>
                      </a:cubicBezTo>
                      <a:cubicBezTo>
                        <a:pt x="61" y="48"/>
                        <a:pt x="61" y="48"/>
                        <a:pt x="61" y="48"/>
                      </a:cubicBezTo>
                      <a:cubicBezTo>
                        <a:pt x="61" y="59"/>
                        <a:pt x="61" y="68"/>
                        <a:pt x="61" y="76"/>
                      </a:cubicBezTo>
                      <a:cubicBezTo>
                        <a:pt x="60" y="84"/>
                        <a:pt x="60" y="92"/>
                        <a:pt x="58" y="99"/>
                      </a:cubicBezTo>
                      <a:cubicBezTo>
                        <a:pt x="57" y="105"/>
                        <a:pt x="56" y="112"/>
                        <a:pt x="54" y="117"/>
                      </a:cubicBezTo>
                      <a:cubicBezTo>
                        <a:pt x="53" y="123"/>
                        <a:pt x="51" y="128"/>
                        <a:pt x="48" y="134"/>
                      </a:cubicBezTo>
                      <a:cubicBezTo>
                        <a:pt x="48" y="134"/>
                        <a:pt x="48" y="134"/>
                        <a:pt x="48" y="134"/>
                      </a:cubicBezTo>
                      <a:lnTo>
                        <a:pt x="121" y="134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309" name="Google Shape;309;p6"/>
                <p:cNvSpPr/>
                <p:nvPr/>
              </p:nvSpPr>
              <p:spPr>
                <a:xfrm>
                  <a:off x="1261057" y="-749063"/>
                  <a:ext cx="103138" cy="125976"/>
                </a:xfrm>
                <a:custGeom>
                  <a:rect b="b" l="l" r="r" t="t"/>
                  <a:pathLst>
                    <a:path extrusionOk="0" h="171" w="140">
                      <a:moveTo>
                        <a:pt x="0" y="0"/>
                      </a:moveTo>
                      <a:lnTo>
                        <a:pt x="140" y="0"/>
                      </a:lnTo>
                      <a:lnTo>
                        <a:pt x="140" y="171"/>
                      </a:lnTo>
                      <a:lnTo>
                        <a:pt x="109" y="171"/>
                      </a:lnTo>
                      <a:lnTo>
                        <a:pt x="109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310" name="Google Shape;310;p6"/>
                <p:cNvSpPr/>
                <p:nvPr/>
              </p:nvSpPr>
              <p:spPr>
                <a:xfrm>
                  <a:off x="1401030" y="-751273"/>
                  <a:ext cx="113452" cy="177545"/>
                </a:xfrm>
                <a:custGeom>
                  <a:rect b="b" l="l" r="r" t="t"/>
                  <a:pathLst>
                    <a:path extrusionOk="0" h="228" w="145">
                      <a:moveTo>
                        <a:pt x="0" y="3"/>
                      </a:moveTo>
                      <a:cubicBezTo>
                        <a:pt x="23" y="3"/>
                        <a:pt x="23" y="3"/>
                        <a:pt x="23" y="3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27" y="25"/>
                        <a:pt x="27" y="25"/>
                        <a:pt x="27" y="25"/>
                      </a:cubicBezTo>
                      <a:cubicBezTo>
                        <a:pt x="34" y="16"/>
                        <a:pt x="42" y="10"/>
                        <a:pt x="50" y="6"/>
                      </a:cubicBezTo>
                      <a:cubicBezTo>
                        <a:pt x="59" y="2"/>
                        <a:pt x="68" y="0"/>
                        <a:pt x="80" y="0"/>
                      </a:cubicBezTo>
                      <a:cubicBezTo>
                        <a:pt x="90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7" y="20"/>
                      </a:cubicBezTo>
                      <a:cubicBezTo>
                        <a:pt x="133" y="27"/>
                        <a:pt x="137" y="35"/>
                        <a:pt x="140" y="44"/>
                      </a:cubicBezTo>
                      <a:cubicBezTo>
                        <a:pt x="143" y="54"/>
                        <a:pt x="145" y="66"/>
                        <a:pt x="145" y="79"/>
                      </a:cubicBezTo>
                      <a:cubicBezTo>
                        <a:pt x="145" y="88"/>
                        <a:pt x="145" y="88"/>
                        <a:pt x="145" y="88"/>
                      </a:cubicBezTo>
                      <a:cubicBezTo>
                        <a:pt x="145" y="101"/>
                        <a:pt x="143" y="112"/>
                        <a:pt x="140" y="122"/>
                      </a:cubicBezTo>
                      <a:cubicBezTo>
                        <a:pt x="137" y="131"/>
                        <a:pt x="132" y="140"/>
                        <a:pt x="127" y="146"/>
                      </a:cubicBezTo>
                      <a:cubicBezTo>
                        <a:pt x="121" y="153"/>
                        <a:pt x="114" y="158"/>
                        <a:pt x="106" y="161"/>
                      </a:cubicBezTo>
                      <a:cubicBezTo>
                        <a:pt x="98" y="164"/>
                        <a:pt x="89" y="166"/>
                        <a:pt x="80" y="166"/>
                      </a:cubicBezTo>
                      <a:cubicBezTo>
                        <a:pt x="69" y="166"/>
                        <a:pt x="60" y="164"/>
                        <a:pt x="52" y="161"/>
                      </a:cubicBezTo>
                      <a:cubicBezTo>
                        <a:pt x="44" y="158"/>
                        <a:pt x="37" y="152"/>
                        <a:pt x="30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2" y="140"/>
                      </a:moveTo>
                      <a:cubicBezTo>
                        <a:pt x="85" y="140"/>
                        <a:pt x="95" y="136"/>
                        <a:pt x="103" y="127"/>
                      </a:cubicBezTo>
                      <a:cubicBezTo>
                        <a:pt x="111" y="119"/>
                        <a:pt x="115" y="105"/>
                        <a:pt x="115" y="88"/>
                      </a:cubicBezTo>
                      <a:cubicBezTo>
                        <a:pt x="115" y="79"/>
                        <a:pt x="115" y="79"/>
                        <a:pt x="115" y="79"/>
                      </a:cubicBezTo>
                      <a:cubicBezTo>
                        <a:pt x="115" y="61"/>
                        <a:pt x="111" y="48"/>
                        <a:pt x="103" y="40"/>
                      </a:cubicBezTo>
                      <a:cubicBezTo>
                        <a:pt x="95" y="31"/>
                        <a:pt x="85" y="27"/>
                        <a:pt x="72" y="27"/>
                      </a:cubicBezTo>
                      <a:cubicBezTo>
                        <a:pt x="59" y="27"/>
                        <a:pt x="49" y="31"/>
                        <a:pt x="41" y="39"/>
                      </a:cubicBezTo>
                      <a:cubicBezTo>
                        <a:pt x="33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3" y="118"/>
                        <a:pt x="41" y="127"/>
                      </a:cubicBezTo>
                      <a:cubicBezTo>
                        <a:pt x="49" y="135"/>
                        <a:pt x="59" y="140"/>
                        <a:pt x="72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311" name="Google Shape;311;p6"/>
                <p:cNvSpPr/>
                <p:nvPr/>
              </p:nvSpPr>
              <p:spPr>
                <a:xfrm>
                  <a:off x="1544687" y="-749063"/>
                  <a:ext cx="107558" cy="125976"/>
                </a:xfrm>
                <a:custGeom>
                  <a:rect b="b" l="l" r="r" t="t"/>
                  <a:pathLst>
                    <a:path extrusionOk="0" h="171" w="146">
                      <a:moveTo>
                        <a:pt x="0" y="0"/>
                      </a:moveTo>
                      <a:lnTo>
                        <a:pt x="30" y="0"/>
                      </a:lnTo>
                      <a:lnTo>
                        <a:pt x="30" y="132"/>
                      </a:lnTo>
                      <a:lnTo>
                        <a:pt x="31" y="132"/>
                      </a:lnTo>
                      <a:lnTo>
                        <a:pt x="10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4" y="37"/>
                      </a:lnTo>
                      <a:lnTo>
                        <a:pt x="40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312" name="Google Shape;312;p6"/>
                <p:cNvSpPr/>
                <p:nvPr/>
              </p:nvSpPr>
              <p:spPr>
                <a:xfrm>
                  <a:off x="1689816" y="-749063"/>
                  <a:ext cx="107558" cy="125976"/>
                </a:xfrm>
                <a:custGeom>
                  <a:rect b="b" l="l" r="r" t="t"/>
                  <a:pathLst>
                    <a:path extrusionOk="0" h="171" w="146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69"/>
                      </a:lnTo>
                      <a:lnTo>
                        <a:pt x="115" y="69"/>
                      </a:lnTo>
                      <a:lnTo>
                        <a:pt x="11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5" y="171"/>
                      </a:lnTo>
                      <a:lnTo>
                        <a:pt x="115" y="97"/>
                      </a:lnTo>
                      <a:lnTo>
                        <a:pt x="31" y="9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313" name="Google Shape;313;p6"/>
                <p:cNvSpPr/>
                <p:nvPr/>
              </p:nvSpPr>
              <p:spPr>
                <a:xfrm>
                  <a:off x="1834946" y="-749063"/>
                  <a:ext cx="108294" cy="125976"/>
                </a:xfrm>
                <a:custGeom>
                  <a:rect b="b" l="l" r="r" t="t"/>
                  <a:pathLst>
                    <a:path extrusionOk="0" h="171" w="147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132"/>
                      </a:lnTo>
                      <a:lnTo>
                        <a:pt x="32" y="132"/>
                      </a:lnTo>
                      <a:lnTo>
                        <a:pt x="106" y="0"/>
                      </a:lnTo>
                      <a:lnTo>
                        <a:pt x="147" y="0"/>
                      </a:lnTo>
                      <a:lnTo>
                        <a:pt x="147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5" y="37"/>
                      </a:lnTo>
                      <a:lnTo>
                        <a:pt x="4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314" name="Google Shape;314;p6"/>
                <p:cNvSpPr/>
                <p:nvPr/>
              </p:nvSpPr>
              <p:spPr>
                <a:xfrm>
                  <a:off x="1980812" y="-749063"/>
                  <a:ext cx="132606" cy="125976"/>
                </a:xfrm>
                <a:custGeom>
                  <a:rect b="b" l="l" r="r" t="t"/>
                  <a:pathLst>
                    <a:path extrusionOk="0" h="171" w="180">
                      <a:moveTo>
                        <a:pt x="0" y="0"/>
                      </a:moveTo>
                      <a:lnTo>
                        <a:pt x="45" y="0"/>
                      </a:lnTo>
                      <a:lnTo>
                        <a:pt x="91" y="96"/>
                      </a:lnTo>
                      <a:lnTo>
                        <a:pt x="91" y="96"/>
                      </a:lnTo>
                      <a:lnTo>
                        <a:pt x="136" y="0"/>
                      </a:lnTo>
                      <a:lnTo>
                        <a:pt x="180" y="0"/>
                      </a:lnTo>
                      <a:lnTo>
                        <a:pt x="180" y="171"/>
                      </a:lnTo>
                      <a:lnTo>
                        <a:pt x="149" y="171"/>
                      </a:lnTo>
                      <a:lnTo>
                        <a:pt x="149" y="37"/>
                      </a:lnTo>
                      <a:lnTo>
                        <a:pt x="149" y="37"/>
                      </a:lnTo>
                      <a:lnTo>
                        <a:pt x="106" y="131"/>
                      </a:lnTo>
                      <a:lnTo>
                        <a:pt x="75" y="131"/>
                      </a:lnTo>
                      <a:lnTo>
                        <a:pt x="31" y="37"/>
                      </a:lnTo>
                      <a:lnTo>
                        <a:pt x="31" y="3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315" name="Google Shape;315;p6"/>
                <p:cNvSpPr/>
                <p:nvPr/>
              </p:nvSpPr>
              <p:spPr>
                <a:xfrm>
                  <a:off x="2142149" y="-751273"/>
                  <a:ext cx="105348" cy="129659"/>
                </a:xfrm>
                <a:custGeom>
                  <a:rect b="b" l="l" r="r" t="t"/>
                  <a:pathLst>
                    <a:path extrusionOk="0" h="166" w="135">
                      <a:moveTo>
                        <a:pt x="55" y="166"/>
                      </a:moveTo>
                      <a:cubicBezTo>
                        <a:pt x="37" y="166"/>
                        <a:pt x="23" y="162"/>
                        <a:pt x="14" y="153"/>
                      </a:cubicBezTo>
                      <a:cubicBezTo>
                        <a:pt x="5" y="145"/>
                        <a:pt x="0" y="133"/>
                        <a:pt x="0" y="118"/>
                      </a:cubicBezTo>
                      <a:cubicBezTo>
                        <a:pt x="0" y="102"/>
                        <a:pt x="6" y="89"/>
                        <a:pt x="16" y="80"/>
                      </a:cubicBezTo>
                      <a:cubicBezTo>
                        <a:pt x="27" y="71"/>
                        <a:pt x="45" y="66"/>
                        <a:pt x="69" y="66"/>
                      </a:cubicBezTo>
                      <a:cubicBezTo>
                        <a:pt x="106" y="66"/>
                        <a:pt x="106" y="66"/>
                        <a:pt x="106" y="66"/>
                      </a:cubicBezTo>
                      <a:cubicBezTo>
                        <a:pt x="106" y="57"/>
                        <a:pt x="106" y="57"/>
                        <a:pt x="106" y="57"/>
                      </a:cubicBezTo>
                      <a:cubicBezTo>
                        <a:pt x="106" y="47"/>
                        <a:pt x="104" y="39"/>
                        <a:pt x="98" y="34"/>
                      </a:cubicBezTo>
                      <a:cubicBezTo>
                        <a:pt x="93" y="29"/>
                        <a:pt x="84" y="27"/>
                        <a:pt x="71" y="27"/>
                      </a:cubicBezTo>
                      <a:cubicBezTo>
                        <a:pt x="59" y="27"/>
                        <a:pt x="51" y="29"/>
                        <a:pt x="46" y="33"/>
                      </a:cubicBezTo>
                      <a:cubicBezTo>
                        <a:pt x="40" y="37"/>
                        <a:pt x="37" y="42"/>
                        <a:pt x="36" y="48"/>
                      </a:cubicBezTo>
                      <a:cubicBezTo>
                        <a:pt x="7" y="48"/>
                        <a:pt x="7" y="48"/>
                        <a:pt x="7" y="48"/>
                      </a:cubicBezTo>
                      <a:cubicBezTo>
                        <a:pt x="7" y="41"/>
                        <a:pt x="9" y="35"/>
                        <a:pt x="12" y="29"/>
                      </a:cubicBezTo>
                      <a:cubicBezTo>
                        <a:pt x="15" y="23"/>
                        <a:pt x="19" y="18"/>
                        <a:pt x="24" y="14"/>
                      </a:cubicBezTo>
                      <a:cubicBezTo>
                        <a:pt x="29" y="10"/>
                        <a:pt x="36" y="6"/>
                        <a:pt x="44" y="4"/>
                      </a:cubicBezTo>
                      <a:cubicBezTo>
                        <a:pt x="52" y="1"/>
                        <a:pt x="61" y="0"/>
                        <a:pt x="71" y="0"/>
                      </a:cubicBezTo>
                      <a:cubicBezTo>
                        <a:pt x="93" y="0"/>
                        <a:pt x="109" y="5"/>
                        <a:pt x="120" y="15"/>
                      </a:cubicBezTo>
                      <a:cubicBezTo>
                        <a:pt x="130" y="25"/>
                        <a:pt x="135" y="40"/>
                        <a:pt x="135" y="59"/>
                      </a:cubicBezTo>
                      <a:cubicBezTo>
                        <a:pt x="135" y="164"/>
                        <a:pt x="135" y="164"/>
                        <a:pt x="135" y="164"/>
                      </a:cubicBezTo>
                      <a:cubicBezTo>
                        <a:pt x="113" y="164"/>
                        <a:pt x="113" y="164"/>
                        <a:pt x="113" y="164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95" y="157"/>
                        <a:pt x="78" y="166"/>
                        <a:pt x="55" y="166"/>
                      </a:cubicBezTo>
                      <a:close/>
                      <a:moveTo>
                        <a:pt x="58" y="140"/>
                      </a:moveTo>
                      <a:cubicBezTo>
                        <a:pt x="65" y="140"/>
                        <a:pt x="71" y="139"/>
                        <a:pt x="77" y="136"/>
                      </a:cubicBezTo>
                      <a:cubicBezTo>
                        <a:pt x="83" y="134"/>
                        <a:pt x="88" y="131"/>
                        <a:pt x="92" y="127"/>
                      </a:cubicBezTo>
                      <a:cubicBezTo>
                        <a:pt x="97" y="123"/>
                        <a:pt x="100" y="118"/>
                        <a:pt x="103" y="113"/>
                      </a:cubicBezTo>
                      <a:cubicBezTo>
                        <a:pt x="105" y="108"/>
                        <a:pt x="106" y="102"/>
                        <a:pt x="106" y="96"/>
                      </a:cubicBezTo>
                      <a:cubicBezTo>
                        <a:pt x="106" y="90"/>
                        <a:pt x="106" y="90"/>
                        <a:pt x="106" y="90"/>
                      </a:cubicBezTo>
                      <a:cubicBezTo>
                        <a:pt x="71" y="90"/>
                        <a:pt x="71" y="90"/>
                        <a:pt x="71" y="90"/>
                      </a:cubicBezTo>
                      <a:cubicBezTo>
                        <a:pt x="56" y="90"/>
                        <a:pt x="45" y="93"/>
                        <a:pt x="39" y="98"/>
                      </a:cubicBezTo>
                      <a:cubicBezTo>
                        <a:pt x="33" y="103"/>
                        <a:pt x="30" y="110"/>
                        <a:pt x="30" y="118"/>
                      </a:cubicBezTo>
                      <a:cubicBezTo>
                        <a:pt x="30" y="124"/>
                        <a:pt x="33" y="130"/>
                        <a:pt x="37" y="134"/>
                      </a:cubicBezTo>
                      <a:cubicBezTo>
                        <a:pt x="42" y="138"/>
                        <a:pt x="49" y="140"/>
                        <a:pt x="58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316" name="Google Shape;316;p6"/>
                <p:cNvSpPr/>
                <p:nvPr/>
              </p:nvSpPr>
              <p:spPr>
                <a:xfrm>
                  <a:off x="2263705" y="-749063"/>
                  <a:ext cx="103138" cy="125976"/>
                </a:xfrm>
                <a:custGeom>
                  <a:rect b="b" l="l" r="r" t="t"/>
                  <a:pathLst>
                    <a:path extrusionOk="0" h="171" w="140">
                      <a:moveTo>
                        <a:pt x="55" y="28"/>
                      </a:moveTo>
                      <a:lnTo>
                        <a:pt x="0" y="28"/>
                      </a:lnTo>
                      <a:lnTo>
                        <a:pt x="0" y="0"/>
                      </a:lnTo>
                      <a:lnTo>
                        <a:pt x="140" y="0"/>
                      </a:lnTo>
                      <a:lnTo>
                        <a:pt x="140" y="28"/>
                      </a:lnTo>
                      <a:lnTo>
                        <a:pt x="86" y="28"/>
                      </a:lnTo>
                      <a:lnTo>
                        <a:pt x="86" y="171"/>
                      </a:lnTo>
                      <a:lnTo>
                        <a:pt x="55" y="171"/>
                      </a:lnTo>
                      <a:lnTo>
                        <a:pt x="55" y="28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317" name="Google Shape;317;p6"/>
                <p:cNvSpPr/>
                <p:nvPr/>
              </p:nvSpPr>
              <p:spPr>
                <a:xfrm>
                  <a:off x="2377156" y="-751273"/>
                  <a:ext cx="111978" cy="129659"/>
                </a:xfrm>
                <a:custGeom>
                  <a:rect b="b" l="l" r="r" t="t"/>
                  <a:pathLst>
                    <a:path extrusionOk="0" h="166" w="144">
                      <a:moveTo>
                        <a:pt x="74" y="166"/>
                      </a:moveTo>
                      <a:cubicBezTo>
                        <a:pt x="62" y="166"/>
                        <a:pt x="52" y="164"/>
                        <a:pt x="43" y="161"/>
                      </a:cubicBezTo>
                      <a:cubicBezTo>
                        <a:pt x="34" y="157"/>
                        <a:pt x="26" y="152"/>
                        <a:pt x="20" y="145"/>
                      </a:cubicBezTo>
                      <a:cubicBezTo>
                        <a:pt x="13" y="139"/>
                        <a:pt x="8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8" y="36"/>
                        <a:pt x="13" y="27"/>
                        <a:pt x="20" y="21"/>
                      </a:cubicBezTo>
                      <a:cubicBezTo>
                        <a:pt x="26" y="14"/>
                        <a:pt x="34" y="9"/>
                        <a:pt x="42" y="6"/>
                      </a:cubicBezTo>
                      <a:cubicBezTo>
                        <a:pt x="51" y="2"/>
                        <a:pt x="61" y="0"/>
                        <a:pt x="72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8" y="14"/>
                        <a:pt x="125" y="21"/>
                      </a:cubicBezTo>
                      <a:cubicBezTo>
                        <a:pt x="131" y="28"/>
                        <a:pt x="136" y="36"/>
                        <a:pt x="139" y="46"/>
                      </a:cubicBezTo>
                      <a:cubicBezTo>
                        <a:pt x="143" y="56"/>
                        <a:pt x="144" y="68"/>
                        <a:pt x="144" y="81"/>
                      </a:cubicBezTo>
                      <a:cubicBezTo>
                        <a:pt x="144" y="92"/>
                        <a:pt x="144" y="92"/>
                        <a:pt x="144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0" y="107"/>
                        <a:pt x="34" y="119"/>
                        <a:pt x="42" y="127"/>
                      </a:cubicBezTo>
                      <a:cubicBezTo>
                        <a:pt x="49" y="136"/>
                        <a:pt x="59" y="140"/>
                        <a:pt x="72" y="140"/>
                      </a:cubicBezTo>
                      <a:cubicBezTo>
                        <a:pt x="82" y="140"/>
                        <a:pt x="91" y="138"/>
                        <a:pt x="98" y="134"/>
                      </a:cubicBezTo>
                      <a:cubicBezTo>
                        <a:pt x="104" y="130"/>
                        <a:pt x="109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1" y="145"/>
                        <a:pt x="119" y="153"/>
                      </a:cubicBezTo>
                      <a:cubicBezTo>
                        <a:pt x="107" y="162"/>
                        <a:pt x="92" y="166"/>
                        <a:pt x="74" y="166"/>
                      </a:cubicBezTo>
                      <a:close/>
                      <a:moveTo>
                        <a:pt x="72" y="27"/>
                      </a:moveTo>
                      <a:cubicBezTo>
                        <a:pt x="60" y="27"/>
                        <a:pt x="50" y="30"/>
                        <a:pt x="43" y="37"/>
                      </a:cubicBezTo>
                      <a:cubicBezTo>
                        <a:pt x="36" y="44"/>
                        <a:pt x="32" y="55"/>
                        <a:pt x="30" y="68"/>
                      </a:cubicBezTo>
                      <a:cubicBezTo>
                        <a:pt x="114" y="68"/>
                        <a:pt x="114" y="68"/>
                        <a:pt x="114" y="68"/>
                      </a:cubicBezTo>
                      <a:cubicBezTo>
                        <a:pt x="112" y="40"/>
                        <a:pt x="98" y="27"/>
                        <a:pt x="72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318" name="Google Shape;318;p6"/>
                <p:cNvSpPr/>
                <p:nvPr/>
              </p:nvSpPr>
              <p:spPr>
                <a:xfrm>
                  <a:off x="2502395" y="-749063"/>
                  <a:ext cx="114188" cy="127449"/>
                </a:xfrm>
                <a:custGeom>
                  <a:rect b="b" l="l" r="r" t="t"/>
                  <a:pathLst>
                    <a:path extrusionOk="0" h="163" w="146">
                      <a:moveTo>
                        <a:pt x="0" y="137"/>
                      </a:moveTo>
                      <a:cubicBezTo>
                        <a:pt x="4" y="137"/>
                        <a:pt x="4" y="137"/>
                        <a:pt x="4" y="137"/>
                      </a:cubicBezTo>
                      <a:cubicBezTo>
                        <a:pt x="11" y="137"/>
                        <a:pt x="15" y="135"/>
                        <a:pt x="19" y="131"/>
                      </a:cubicBezTo>
                      <a:cubicBezTo>
                        <a:pt x="23" y="127"/>
                        <a:pt x="25" y="121"/>
                        <a:pt x="27" y="113"/>
                      </a:cubicBezTo>
                      <a:cubicBezTo>
                        <a:pt x="28" y="106"/>
                        <a:pt x="29" y="96"/>
                        <a:pt x="30" y="86"/>
                      </a:cubicBezTo>
                      <a:cubicBezTo>
                        <a:pt x="30" y="75"/>
                        <a:pt x="30" y="63"/>
                        <a:pt x="30" y="50"/>
                      </a:cubicBezTo>
                      <a:cubicBezTo>
                        <a:pt x="30" y="0"/>
                        <a:pt x="30" y="0"/>
                        <a:pt x="30" y="0"/>
                      </a:cubicBezTo>
                      <a:cubicBezTo>
                        <a:pt x="146" y="0"/>
                        <a:pt x="146" y="0"/>
                        <a:pt x="146" y="0"/>
                      </a:cubicBezTo>
                      <a:cubicBezTo>
                        <a:pt x="146" y="161"/>
                        <a:pt x="146" y="161"/>
                        <a:pt x="146" y="161"/>
                      </a:cubicBezTo>
                      <a:cubicBezTo>
                        <a:pt x="117" y="161"/>
                        <a:pt x="117" y="161"/>
                        <a:pt x="117" y="161"/>
                      </a:cubicBezTo>
                      <a:cubicBezTo>
                        <a:pt x="117" y="26"/>
                        <a:pt x="117" y="26"/>
                        <a:pt x="117" y="26"/>
                      </a:cubicBezTo>
                      <a:cubicBezTo>
                        <a:pt x="59" y="26"/>
                        <a:pt x="59" y="26"/>
                        <a:pt x="59" y="26"/>
                      </a:cubicBezTo>
                      <a:cubicBezTo>
                        <a:pt x="59" y="50"/>
                        <a:pt x="59" y="50"/>
                        <a:pt x="59" y="50"/>
                      </a:cubicBezTo>
                      <a:cubicBezTo>
                        <a:pt x="59" y="64"/>
                        <a:pt x="59" y="79"/>
                        <a:pt x="58" y="92"/>
                      </a:cubicBezTo>
                      <a:cubicBezTo>
                        <a:pt x="57" y="106"/>
                        <a:pt x="55" y="118"/>
                        <a:pt x="52" y="129"/>
                      </a:cubicBezTo>
                      <a:cubicBezTo>
                        <a:pt x="49" y="139"/>
                        <a:pt x="43" y="148"/>
                        <a:pt x="36" y="154"/>
                      </a:cubicBezTo>
                      <a:cubicBezTo>
                        <a:pt x="28" y="160"/>
                        <a:pt x="18" y="163"/>
                        <a:pt x="4" y="163"/>
                      </a:cubicBezTo>
                      <a:cubicBezTo>
                        <a:pt x="0" y="163"/>
                        <a:pt x="0" y="163"/>
                        <a:pt x="0" y="163"/>
                      </a:cubicBezTo>
                      <a:lnTo>
                        <a:pt x="0" y="137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319" name="Google Shape;319;p6"/>
                <p:cNvSpPr/>
                <p:nvPr/>
              </p:nvSpPr>
              <p:spPr>
                <a:xfrm>
                  <a:off x="2643104" y="-749063"/>
                  <a:ext cx="99454" cy="125976"/>
                </a:xfrm>
                <a:custGeom>
                  <a:rect b="b" l="l" r="r" t="t"/>
                  <a:pathLst>
                    <a:path extrusionOk="0" h="161" w="128">
                      <a:moveTo>
                        <a:pt x="36" y="99"/>
                      </a:moveTo>
                      <a:cubicBezTo>
                        <a:pt x="25" y="95"/>
                        <a:pt x="18" y="89"/>
                        <a:pt x="13" y="81"/>
                      </a:cubicBezTo>
                      <a:cubicBezTo>
                        <a:pt x="8" y="73"/>
                        <a:pt x="6" y="64"/>
                        <a:pt x="6" y="53"/>
                      </a:cubicBezTo>
                      <a:cubicBezTo>
                        <a:pt x="6" y="36"/>
                        <a:pt x="11" y="23"/>
                        <a:pt x="22" y="14"/>
                      </a:cubicBezTo>
                      <a:cubicBezTo>
                        <a:pt x="32" y="4"/>
                        <a:pt x="49" y="0"/>
                        <a:pt x="74" y="0"/>
                      </a:cubicBezTo>
                      <a:cubicBezTo>
                        <a:pt x="128" y="0"/>
                        <a:pt x="128" y="0"/>
                        <a:pt x="128" y="0"/>
                      </a:cubicBezTo>
                      <a:cubicBezTo>
                        <a:pt x="128" y="161"/>
                        <a:pt x="128" y="161"/>
                        <a:pt x="128" y="161"/>
                      </a:cubicBezTo>
                      <a:cubicBezTo>
                        <a:pt x="99" y="161"/>
                        <a:pt x="99" y="161"/>
                        <a:pt x="99" y="161"/>
                      </a:cubicBezTo>
                      <a:cubicBezTo>
                        <a:pt x="99" y="105"/>
                        <a:pt x="99" y="105"/>
                        <a:pt x="99" y="105"/>
                      </a:cubicBezTo>
                      <a:cubicBezTo>
                        <a:pt x="74" y="105"/>
                        <a:pt x="74" y="105"/>
                        <a:pt x="74" y="105"/>
                      </a:cubicBezTo>
                      <a:cubicBezTo>
                        <a:pt x="72" y="105"/>
                        <a:pt x="70" y="105"/>
                        <a:pt x="68" y="105"/>
                      </a:cubicBezTo>
                      <a:cubicBezTo>
                        <a:pt x="67" y="105"/>
                        <a:pt x="65" y="104"/>
                        <a:pt x="63" y="104"/>
                      </a:cubicBezTo>
                      <a:cubicBezTo>
                        <a:pt x="32" y="161"/>
                        <a:pt x="32" y="161"/>
                        <a:pt x="32" y="161"/>
                      </a:cubicBezTo>
                      <a:cubicBezTo>
                        <a:pt x="0" y="161"/>
                        <a:pt x="0" y="161"/>
                        <a:pt x="0" y="161"/>
                      </a:cubicBezTo>
                      <a:lnTo>
                        <a:pt x="36" y="99"/>
                      </a:lnTo>
                      <a:close/>
                      <a:moveTo>
                        <a:pt x="36" y="53"/>
                      </a:moveTo>
                      <a:cubicBezTo>
                        <a:pt x="36" y="61"/>
                        <a:pt x="39" y="67"/>
                        <a:pt x="45" y="72"/>
                      </a:cubicBezTo>
                      <a:cubicBezTo>
                        <a:pt x="50" y="76"/>
                        <a:pt x="60" y="78"/>
                        <a:pt x="75" y="78"/>
                      </a:cubicBezTo>
                      <a:cubicBezTo>
                        <a:pt x="99" y="78"/>
                        <a:pt x="99" y="78"/>
                        <a:pt x="99" y="78"/>
                      </a:cubicBezTo>
                      <a:cubicBezTo>
                        <a:pt x="99" y="26"/>
                        <a:pt x="99" y="26"/>
                        <a:pt x="99" y="26"/>
                      </a:cubicBezTo>
                      <a:cubicBezTo>
                        <a:pt x="75" y="26"/>
                        <a:pt x="75" y="26"/>
                        <a:pt x="75" y="26"/>
                      </a:cubicBezTo>
                      <a:cubicBezTo>
                        <a:pt x="60" y="26"/>
                        <a:pt x="50" y="28"/>
                        <a:pt x="44" y="33"/>
                      </a:cubicBezTo>
                      <a:cubicBezTo>
                        <a:pt x="39" y="37"/>
                        <a:pt x="36" y="44"/>
                        <a:pt x="36" y="53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</p:grpSp>
        </p:grpSp>
      </p:grp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Слайд с фото">
  <p:cSld name="1_Слайд с фото">
    <p:spTree>
      <p:nvGrpSpPr>
        <p:cNvPr id="320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p17"/>
          <p:cNvSpPr txBox="1"/>
          <p:nvPr>
            <p:ph type="title"/>
          </p:nvPr>
        </p:nvSpPr>
        <p:spPr>
          <a:xfrm>
            <a:off x="254001" y="475192"/>
            <a:ext cx="11099800" cy="6762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2" name="Google Shape;322;p17"/>
          <p:cNvSpPr txBox="1"/>
          <p:nvPr>
            <p:ph idx="1" type="subTitle"/>
          </p:nvPr>
        </p:nvSpPr>
        <p:spPr>
          <a:xfrm>
            <a:off x="254001" y="140267"/>
            <a:ext cx="6426926" cy="3349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lvl="1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lvl="2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lvl="3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lvl="4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lvl="5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lvl="6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lvl="7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lvl="8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/>
        </p:txBody>
      </p:sp>
      <p:sp>
        <p:nvSpPr>
          <p:cNvPr id="323" name="Google Shape;323;p17"/>
          <p:cNvSpPr/>
          <p:nvPr>
            <p:ph idx="2" type="pic"/>
          </p:nvPr>
        </p:nvSpPr>
        <p:spPr>
          <a:xfrm>
            <a:off x="6007693" y="1236396"/>
            <a:ext cx="5793857" cy="4794250"/>
          </a:xfrm>
          <a:prstGeom prst="rect">
            <a:avLst/>
          </a:prstGeom>
          <a:noFill/>
          <a:ln>
            <a:noFill/>
          </a:ln>
        </p:spPr>
      </p:sp>
      <p:grpSp>
        <p:nvGrpSpPr>
          <p:cNvPr id="324" name="Google Shape;324;p17"/>
          <p:cNvGrpSpPr/>
          <p:nvPr/>
        </p:nvGrpSpPr>
        <p:grpSpPr>
          <a:xfrm>
            <a:off x="285749" y="6205388"/>
            <a:ext cx="11654205" cy="595461"/>
            <a:chOff x="285749" y="6205388"/>
            <a:chExt cx="11654205" cy="595461"/>
          </a:xfrm>
        </p:grpSpPr>
        <p:pic>
          <p:nvPicPr>
            <p:cNvPr id="325" name="Google Shape;325;p17"/>
            <p:cNvPicPr preferRelativeResize="0"/>
            <p:nvPr/>
          </p:nvPicPr>
          <p:blipFill rotWithShape="1">
            <a:blip r:embed="rId2">
              <a:alphaModFix/>
            </a:blip>
            <a:srcRect b="0" l="0" r="0" t="0"/>
            <a:stretch/>
          </p:blipFill>
          <p:spPr>
            <a:xfrm>
              <a:off x="11078577" y="6285637"/>
              <a:ext cx="861377" cy="45125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26" name="Google Shape;326;p17"/>
            <p:cNvSpPr txBox="1"/>
            <p:nvPr/>
          </p:nvSpPr>
          <p:spPr>
            <a:xfrm>
              <a:off x="5388046" y="6328460"/>
              <a:ext cx="5593382" cy="4001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000">
                  <a:solidFill>
                    <a:srgbClr val="006EF3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rPr>
                <a:t>Материалы являются собственностью АО «Корпорация «МСП»</a:t>
              </a:r>
              <a:br>
                <a:rPr lang="ru-RU" sz="1000">
                  <a:solidFill>
                    <a:srgbClr val="006EF3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rPr>
              </a:br>
              <a:r>
                <a:rPr lang="ru-RU" sz="1000">
                  <a:solidFill>
                    <a:srgbClr val="006EF3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rPr>
                <a:t>и могут быть использованы с разрешения правообладателя</a:t>
              </a:r>
              <a:endParaRPr sz="1000">
                <a:solidFill>
                  <a:srgbClr val="006EF3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grpSp>
          <p:nvGrpSpPr>
            <p:cNvPr id="327" name="Google Shape;327;p17"/>
            <p:cNvGrpSpPr/>
            <p:nvPr/>
          </p:nvGrpSpPr>
          <p:grpSpPr>
            <a:xfrm>
              <a:off x="285749" y="6205388"/>
              <a:ext cx="2651207" cy="595461"/>
              <a:chOff x="704850" y="-1594057"/>
              <a:chExt cx="4203603" cy="944129"/>
            </a:xfrm>
          </p:grpSpPr>
          <p:sp>
            <p:nvSpPr>
              <p:cNvPr id="328" name="Google Shape;328;p17"/>
              <p:cNvSpPr/>
              <p:nvPr/>
            </p:nvSpPr>
            <p:spPr>
              <a:xfrm>
                <a:off x="3852763" y="-1219813"/>
                <a:ext cx="302046" cy="222483"/>
              </a:xfrm>
              <a:custGeom>
                <a:rect b="b" l="l" r="r" t="t"/>
                <a:pathLst>
                  <a:path extrusionOk="0" h="302" w="410">
                    <a:moveTo>
                      <a:pt x="146" y="0"/>
                    </a:moveTo>
                    <a:lnTo>
                      <a:pt x="0" y="0"/>
                    </a:lnTo>
                    <a:lnTo>
                      <a:pt x="263" y="302"/>
                    </a:lnTo>
                    <a:lnTo>
                      <a:pt x="410" y="302"/>
                    </a:lnTo>
                    <a:lnTo>
                      <a:pt x="146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329" name="Google Shape;329;p17"/>
              <p:cNvSpPr/>
              <p:nvPr/>
            </p:nvSpPr>
            <p:spPr>
              <a:xfrm>
                <a:off x="1450389" y="-1417986"/>
                <a:ext cx="655662" cy="440546"/>
              </a:xfrm>
              <a:custGeom>
                <a:rect b="b" l="l" r="r" t="t"/>
                <a:pathLst>
                  <a:path extrusionOk="0" h="565" w="841">
                    <a:moveTo>
                      <a:pt x="673" y="153"/>
                    </a:moveTo>
                    <a:cubicBezTo>
                      <a:pt x="729" y="112"/>
                      <a:pt x="752" y="59"/>
                      <a:pt x="748" y="0"/>
                    </a:cubicBezTo>
                    <a:cubicBezTo>
                      <a:pt x="642" y="0"/>
                      <a:pt x="642" y="0"/>
                      <a:pt x="642" y="0"/>
                    </a:cubicBezTo>
                    <a:cubicBezTo>
                      <a:pt x="648" y="25"/>
                      <a:pt x="643" y="51"/>
                      <a:pt x="622" y="73"/>
                    </a:cubicBezTo>
                    <a:cubicBezTo>
                      <a:pt x="598" y="97"/>
                      <a:pt x="559" y="113"/>
                      <a:pt x="524" y="117"/>
                    </a:cubicBezTo>
                    <a:cubicBezTo>
                      <a:pt x="467" y="126"/>
                      <a:pt x="249" y="123"/>
                      <a:pt x="197" y="123"/>
                    </a:cubicBezTo>
                    <a:cubicBezTo>
                      <a:pt x="197" y="213"/>
                      <a:pt x="197" y="213"/>
                      <a:pt x="197" y="213"/>
                    </a:cubicBezTo>
                    <a:cubicBezTo>
                      <a:pt x="298" y="213"/>
                      <a:pt x="396" y="213"/>
                      <a:pt x="494" y="213"/>
                    </a:cubicBezTo>
                    <a:cubicBezTo>
                      <a:pt x="661" y="214"/>
                      <a:pt x="684" y="272"/>
                      <a:pt x="681" y="337"/>
                    </a:cubicBezTo>
                    <a:cubicBezTo>
                      <a:pt x="679" y="400"/>
                      <a:pt x="639" y="434"/>
                      <a:pt x="585" y="449"/>
                    </a:cubicBezTo>
                    <a:cubicBezTo>
                      <a:pt x="462" y="480"/>
                      <a:pt x="360" y="486"/>
                      <a:pt x="213" y="445"/>
                    </a:cubicBezTo>
                    <a:cubicBezTo>
                      <a:pt x="117" y="408"/>
                      <a:pt x="102" y="323"/>
                      <a:pt x="102" y="323"/>
                    </a:cubicBezTo>
                    <a:cubicBezTo>
                      <a:pt x="6" y="324"/>
                      <a:pt x="6" y="324"/>
                      <a:pt x="6" y="324"/>
                    </a:cubicBezTo>
                    <a:cubicBezTo>
                      <a:pt x="0" y="421"/>
                      <a:pt x="88" y="516"/>
                      <a:pt x="195" y="542"/>
                    </a:cubicBezTo>
                    <a:cubicBezTo>
                      <a:pt x="288" y="565"/>
                      <a:pt x="344" y="565"/>
                      <a:pt x="440" y="565"/>
                    </a:cubicBezTo>
                    <a:cubicBezTo>
                      <a:pt x="527" y="565"/>
                      <a:pt x="617" y="551"/>
                      <a:pt x="693" y="506"/>
                    </a:cubicBezTo>
                    <a:cubicBezTo>
                      <a:pt x="811" y="436"/>
                      <a:pt x="841" y="219"/>
                      <a:pt x="673" y="15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330" name="Google Shape;330;p17"/>
              <p:cNvSpPr/>
              <p:nvPr/>
            </p:nvSpPr>
            <p:spPr>
              <a:xfrm>
                <a:off x="2793391" y="-1542488"/>
                <a:ext cx="632824" cy="588623"/>
              </a:xfrm>
              <a:custGeom>
                <a:rect b="b" l="l" r="r" t="t"/>
                <a:pathLst>
                  <a:path extrusionOk="0" h="754" w="811">
                    <a:moveTo>
                      <a:pt x="424" y="488"/>
                    </a:moveTo>
                    <a:cubicBezTo>
                      <a:pt x="113" y="0"/>
                      <a:pt x="113" y="0"/>
                      <a:pt x="113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86" y="449"/>
                      <a:pt x="286" y="449"/>
                      <a:pt x="286" y="449"/>
                    </a:cubicBezTo>
                    <a:cubicBezTo>
                      <a:pt x="306" y="481"/>
                      <a:pt x="341" y="500"/>
                      <a:pt x="378" y="500"/>
                    </a:cubicBezTo>
                    <a:cubicBezTo>
                      <a:pt x="417" y="500"/>
                      <a:pt x="417" y="500"/>
                      <a:pt x="417" y="500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56" y="605"/>
                      <a:pt x="306" y="636"/>
                      <a:pt x="249" y="634"/>
                    </a:cubicBezTo>
                    <a:cubicBezTo>
                      <a:pt x="140" y="628"/>
                      <a:pt x="131" y="552"/>
                      <a:pt x="127" y="473"/>
                    </a:cubicBezTo>
                    <a:cubicBezTo>
                      <a:pt x="127" y="262"/>
                      <a:pt x="127" y="262"/>
                      <a:pt x="127" y="262"/>
                    </a:cubicBezTo>
                    <a:cubicBezTo>
                      <a:pt x="30" y="262"/>
                      <a:pt x="30" y="262"/>
                      <a:pt x="30" y="262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29" y="595"/>
                      <a:pt x="67" y="675"/>
                      <a:pt x="154" y="707"/>
                    </a:cubicBezTo>
                    <a:cubicBezTo>
                      <a:pt x="218" y="731"/>
                      <a:pt x="357" y="754"/>
                      <a:pt x="456" y="615"/>
                    </a:cubicBezTo>
                    <a:cubicBezTo>
                      <a:pt x="497" y="557"/>
                      <a:pt x="811" y="0"/>
                      <a:pt x="811" y="0"/>
                    </a:cubicBezTo>
                    <a:cubicBezTo>
                      <a:pt x="698" y="0"/>
                      <a:pt x="698" y="0"/>
                      <a:pt x="698" y="0"/>
                    </a:cubicBezTo>
                    <a:lnTo>
                      <a:pt x="424" y="488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331" name="Google Shape;331;p17"/>
              <p:cNvSpPr/>
              <p:nvPr/>
            </p:nvSpPr>
            <p:spPr>
              <a:xfrm>
                <a:off x="704850" y="-1542488"/>
                <a:ext cx="728595" cy="544421"/>
              </a:xfrm>
              <a:custGeom>
                <a:rect b="b" l="l" r="r" t="t"/>
                <a:pathLst>
                  <a:path extrusionOk="0" h="698" w="934">
                    <a:moveTo>
                      <a:pt x="467" y="0"/>
                    </a:moveTo>
                    <a:cubicBezTo>
                      <a:pt x="675" y="410"/>
                      <a:pt x="675" y="410"/>
                      <a:pt x="675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54" y="0"/>
                      <a:pt x="354" y="0"/>
                      <a:pt x="354" y="0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46" y="698"/>
                      <a:pt x="46" y="698"/>
                      <a:pt x="46" y="698"/>
                    </a:cubicBezTo>
                    <a:cubicBezTo>
                      <a:pt x="87" y="698"/>
                      <a:pt x="124" y="675"/>
                      <a:pt x="143" y="639"/>
                    </a:cubicBezTo>
                    <a:cubicBezTo>
                      <a:pt x="187" y="551"/>
                      <a:pt x="187" y="551"/>
                      <a:pt x="187" y="551"/>
                    </a:cubicBezTo>
                    <a:cubicBezTo>
                      <a:pt x="200" y="527"/>
                      <a:pt x="224" y="512"/>
                      <a:pt x="251" y="512"/>
                    </a:cubicBezTo>
                    <a:cubicBezTo>
                      <a:pt x="683" y="512"/>
                      <a:pt x="683" y="512"/>
                      <a:pt x="683" y="512"/>
                    </a:cubicBezTo>
                    <a:cubicBezTo>
                      <a:pt x="710" y="512"/>
                      <a:pt x="735" y="527"/>
                      <a:pt x="747" y="551"/>
                    </a:cubicBezTo>
                    <a:cubicBezTo>
                      <a:pt x="791" y="639"/>
                      <a:pt x="791" y="639"/>
                      <a:pt x="791" y="639"/>
                    </a:cubicBezTo>
                    <a:cubicBezTo>
                      <a:pt x="810" y="675"/>
                      <a:pt x="847" y="698"/>
                      <a:pt x="888" y="698"/>
                    </a:cubicBezTo>
                    <a:cubicBezTo>
                      <a:pt x="934" y="698"/>
                      <a:pt x="934" y="698"/>
                      <a:pt x="934" y="698"/>
                    </a:cubicBezTo>
                    <a:cubicBezTo>
                      <a:pt x="580" y="0"/>
                      <a:pt x="580" y="0"/>
                      <a:pt x="580" y="0"/>
                    </a:cubicBezTo>
                    <a:lnTo>
                      <a:pt x="467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332" name="Google Shape;332;p17"/>
              <p:cNvSpPr/>
              <p:nvPr/>
            </p:nvSpPr>
            <p:spPr>
              <a:xfrm>
                <a:off x="4179121" y="-1542488"/>
                <a:ext cx="729332" cy="544421"/>
              </a:xfrm>
              <a:custGeom>
                <a:rect b="b" l="l" r="r" t="t"/>
                <a:pathLst>
                  <a:path extrusionOk="0" h="698" w="935">
                    <a:moveTo>
                      <a:pt x="467" y="0"/>
                    </a:moveTo>
                    <a:cubicBezTo>
                      <a:pt x="676" y="410"/>
                      <a:pt x="676" y="410"/>
                      <a:pt x="676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98" y="0"/>
                      <a:pt x="335" y="39"/>
                      <a:pt x="304" y="101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113" y="698"/>
                      <a:pt x="113" y="698"/>
                      <a:pt x="113" y="698"/>
                    </a:cubicBezTo>
                    <a:cubicBezTo>
                      <a:pt x="208" y="512"/>
                      <a:pt x="208" y="512"/>
                      <a:pt x="208" y="512"/>
                    </a:cubicBezTo>
                    <a:cubicBezTo>
                      <a:pt x="727" y="512"/>
                      <a:pt x="727" y="512"/>
                      <a:pt x="727" y="512"/>
                    </a:cubicBezTo>
                    <a:cubicBezTo>
                      <a:pt x="822" y="698"/>
                      <a:pt x="822" y="698"/>
                      <a:pt x="822" y="698"/>
                    </a:cubicBezTo>
                    <a:cubicBezTo>
                      <a:pt x="935" y="698"/>
                      <a:pt x="935" y="698"/>
                      <a:pt x="935" y="698"/>
                    </a:cubicBezTo>
                    <a:cubicBezTo>
                      <a:pt x="631" y="101"/>
                      <a:pt x="631" y="101"/>
                      <a:pt x="631" y="101"/>
                    </a:cubicBezTo>
                    <a:cubicBezTo>
                      <a:pt x="600" y="39"/>
                      <a:pt x="537" y="0"/>
                      <a:pt x="46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333" name="Google Shape;333;p17"/>
              <p:cNvSpPr/>
              <p:nvPr/>
            </p:nvSpPr>
            <p:spPr>
              <a:xfrm>
                <a:off x="3488098" y="-1542488"/>
                <a:ext cx="608513" cy="545157"/>
              </a:xfrm>
              <a:custGeom>
                <a:rect b="b" l="l" r="r" t="t"/>
                <a:pathLst>
                  <a:path extrusionOk="0" h="699" w="780">
                    <a:moveTo>
                      <a:pt x="548" y="298"/>
                    </a:moveTo>
                    <a:cubicBezTo>
                      <a:pt x="780" y="0"/>
                      <a:pt x="780" y="0"/>
                      <a:pt x="780" y="0"/>
                    </a:cubicBezTo>
                    <a:cubicBezTo>
                      <a:pt x="657" y="0"/>
                      <a:pt x="657" y="0"/>
                      <a:pt x="657" y="0"/>
                    </a:cubicBezTo>
                    <a:cubicBezTo>
                      <a:pt x="501" y="201"/>
                      <a:pt x="501" y="201"/>
                      <a:pt x="501" y="201"/>
                    </a:cubicBezTo>
                    <a:cubicBezTo>
                      <a:pt x="451" y="265"/>
                      <a:pt x="375" y="302"/>
                      <a:pt x="295" y="302"/>
                    </a:cubicBezTo>
                    <a:cubicBezTo>
                      <a:pt x="95" y="302"/>
                      <a:pt x="95" y="302"/>
                      <a:pt x="95" y="302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99"/>
                      <a:pt x="0" y="699"/>
                      <a:pt x="0" y="699"/>
                    </a:cubicBezTo>
                    <a:cubicBezTo>
                      <a:pt x="94" y="699"/>
                      <a:pt x="94" y="699"/>
                      <a:pt x="94" y="699"/>
                    </a:cubicBezTo>
                    <a:cubicBezTo>
                      <a:pt x="95" y="399"/>
                      <a:pt x="95" y="399"/>
                      <a:pt x="95" y="399"/>
                    </a:cubicBezTo>
                    <a:cubicBezTo>
                      <a:pt x="342" y="399"/>
                      <a:pt x="342" y="399"/>
                      <a:pt x="342" y="399"/>
                    </a:cubicBezTo>
                    <a:cubicBezTo>
                      <a:pt x="423" y="399"/>
                      <a:pt x="499" y="362"/>
                      <a:pt x="548" y="298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334" name="Google Shape;334;p17"/>
              <p:cNvSpPr/>
              <p:nvPr/>
            </p:nvSpPr>
            <p:spPr>
              <a:xfrm>
                <a:off x="2154673" y="-1542488"/>
                <a:ext cx="576098" cy="545157"/>
              </a:xfrm>
              <a:custGeom>
                <a:rect b="b" l="l" r="r" t="t"/>
                <a:pathLst>
                  <a:path extrusionOk="0" h="699" w="739">
                    <a:moveTo>
                      <a:pt x="520" y="276"/>
                    </a:moveTo>
                    <a:cubicBezTo>
                      <a:pt x="482" y="274"/>
                      <a:pt x="104" y="275"/>
                      <a:pt x="104" y="275"/>
                    </a:cubicBezTo>
                    <a:cubicBezTo>
                      <a:pt x="104" y="87"/>
                      <a:pt x="104" y="87"/>
                      <a:pt x="104" y="87"/>
                    </a:cubicBezTo>
                    <a:cubicBezTo>
                      <a:pt x="676" y="87"/>
                      <a:pt x="676" y="87"/>
                      <a:pt x="676" y="87"/>
                    </a:cubicBezTo>
                    <a:cubicBezTo>
                      <a:pt x="676" y="0"/>
                      <a:pt x="676" y="0"/>
                      <a:pt x="676" y="0"/>
                    </a:cubicBezTo>
                    <a:cubicBezTo>
                      <a:pt x="104" y="0"/>
                      <a:pt x="104" y="0"/>
                      <a:pt x="104" y="0"/>
                    </a:cubicBezTo>
                    <a:cubicBezTo>
                      <a:pt x="20" y="0"/>
                      <a:pt x="20" y="0"/>
                      <a:pt x="2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10"/>
                      <a:pt x="0" y="610"/>
                      <a:pt x="0" y="610"/>
                    </a:cubicBezTo>
                    <a:cubicBezTo>
                      <a:pt x="58" y="610"/>
                      <a:pt x="104" y="564"/>
                      <a:pt x="104" y="507"/>
                    </a:cubicBezTo>
                    <a:cubicBezTo>
                      <a:pt x="104" y="368"/>
                      <a:pt x="104" y="368"/>
                      <a:pt x="104" y="368"/>
                    </a:cubicBezTo>
                    <a:cubicBezTo>
                      <a:pt x="104" y="368"/>
                      <a:pt x="389" y="367"/>
                      <a:pt x="528" y="370"/>
                    </a:cubicBezTo>
                    <a:cubicBezTo>
                      <a:pt x="597" y="372"/>
                      <a:pt x="626" y="412"/>
                      <a:pt x="626" y="482"/>
                    </a:cubicBezTo>
                    <a:cubicBezTo>
                      <a:pt x="626" y="551"/>
                      <a:pt x="603" y="602"/>
                      <a:pt x="528" y="605"/>
                    </a:cubicBezTo>
                    <a:cubicBezTo>
                      <a:pt x="399" y="611"/>
                      <a:pt x="104" y="610"/>
                      <a:pt x="104" y="610"/>
                    </a:cubicBezTo>
                    <a:cubicBezTo>
                      <a:pt x="104" y="699"/>
                      <a:pt x="104" y="699"/>
                      <a:pt x="104" y="699"/>
                    </a:cubicBezTo>
                    <a:cubicBezTo>
                      <a:pt x="186" y="699"/>
                      <a:pt x="269" y="699"/>
                      <a:pt x="351" y="698"/>
                    </a:cubicBezTo>
                    <a:cubicBezTo>
                      <a:pt x="426" y="697"/>
                      <a:pt x="494" y="695"/>
                      <a:pt x="569" y="691"/>
                    </a:cubicBezTo>
                    <a:cubicBezTo>
                      <a:pt x="668" y="686"/>
                      <a:pt x="739" y="631"/>
                      <a:pt x="739" y="471"/>
                    </a:cubicBezTo>
                    <a:cubicBezTo>
                      <a:pt x="739" y="380"/>
                      <a:pt x="708" y="285"/>
                      <a:pt x="520" y="276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335" name="Google Shape;335;p17"/>
              <p:cNvSpPr/>
              <p:nvPr/>
            </p:nvSpPr>
            <p:spPr>
              <a:xfrm>
                <a:off x="1454809" y="-1594057"/>
                <a:ext cx="496535" cy="236481"/>
              </a:xfrm>
              <a:custGeom>
                <a:rect b="b" l="l" r="r" t="t"/>
                <a:pathLst>
                  <a:path extrusionOk="0" h="303" w="636">
                    <a:moveTo>
                      <a:pt x="99" y="273"/>
                    </a:moveTo>
                    <a:cubicBezTo>
                      <a:pt x="167" y="193"/>
                      <a:pt x="323" y="104"/>
                      <a:pt x="462" y="150"/>
                    </a:cubicBezTo>
                    <a:cubicBezTo>
                      <a:pt x="500" y="163"/>
                      <a:pt x="525" y="193"/>
                      <a:pt x="531" y="224"/>
                    </a:cubicBezTo>
                    <a:cubicBezTo>
                      <a:pt x="636" y="224"/>
                      <a:pt x="636" y="224"/>
                      <a:pt x="636" y="224"/>
                    </a:cubicBezTo>
                    <a:cubicBezTo>
                      <a:pt x="635" y="209"/>
                      <a:pt x="632" y="192"/>
                      <a:pt x="627" y="176"/>
                    </a:cubicBezTo>
                    <a:cubicBezTo>
                      <a:pt x="546" y="0"/>
                      <a:pt x="298" y="43"/>
                      <a:pt x="204" y="82"/>
                    </a:cubicBezTo>
                    <a:cubicBezTo>
                      <a:pt x="120" y="116"/>
                      <a:pt x="59" y="165"/>
                      <a:pt x="0" y="246"/>
                    </a:cubicBezTo>
                    <a:cubicBezTo>
                      <a:pt x="25" y="266"/>
                      <a:pt x="48" y="284"/>
                      <a:pt x="72" y="303"/>
                    </a:cubicBezTo>
                    <a:cubicBezTo>
                      <a:pt x="83" y="291"/>
                      <a:pt x="92" y="282"/>
                      <a:pt x="99" y="27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grpSp>
            <p:nvGrpSpPr>
              <p:cNvPr id="336" name="Google Shape;336;p17"/>
              <p:cNvGrpSpPr/>
              <p:nvPr/>
            </p:nvGrpSpPr>
            <p:grpSpPr>
              <a:xfrm>
                <a:off x="704850" y="-827473"/>
                <a:ext cx="2037708" cy="177545"/>
                <a:chOff x="704850" y="-751273"/>
                <a:chExt cx="2037708" cy="177545"/>
              </a:xfrm>
            </p:grpSpPr>
            <p:sp>
              <p:nvSpPr>
                <p:cNvPr id="337" name="Google Shape;337;p17"/>
                <p:cNvSpPr/>
                <p:nvPr/>
              </p:nvSpPr>
              <p:spPr>
                <a:xfrm>
                  <a:off x="704850" y="-749063"/>
                  <a:ext cx="102401" cy="125976"/>
                </a:xfrm>
                <a:custGeom>
                  <a:rect b="b" l="l" r="r" t="t"/>
                  <a:pathLst>
                    <a:path extrusionOk="0" h="171" w="139">
                      <a:moveTo>
                        <a:pt x="0" y="0"/>
                      </a:moveTo>
                      <a:lnTo>
                        <a:pt x="139" y="0"/>
                      </a:lnTo>
                      <a:lnTo>
                        <a:pt x="139" y="171"/>
                      </a:lnTo>
                      <a:lnTo>
                        <a:pt x="108" y="171"/>
                      </a:lnTo>
                      <a:lnTo>
                        <a:pt x="108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338" name="Google Shape;338;p17"/>
                <p:cNvSpPr/>
                <p:nvPr/>
              </p:nvSpPr>
              <p:spPr>
                <a:xfrm>
                  <a:off x="845559" y="-751273"/>
                  <a:ext cx="111978" cy="177545"/>
                </a:xfrm>
                <a:custGeom>
                  <a:rect b="b" l="l" r="r" t="t"/>
                  <a:pathLst>
                    <a:path extrusionOk="0" h="228" w="144">
                      <a:moveTo>
                        <a:pt x="0" y="3"/>
                      </a:moveTo>
                      <a:cubicBezTo>
                        <a:pt x="22" y="3"/>
                        <a:pt x="22" y="3"/>
                        <a:pt x="22" y="3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33" y="16"/>
                        <a:pt x="41" y="10"/>
                        <a:pt x="50" y="6"/>
                      </a:cubicBezTo>
                      <a:cubicBezTo>
                        <a:pt x="58" y="2"/>
                        <a:pt x="68" y="0"/>
                        <a:pt x="79" y="0"/>
                      </a:cubicBezTo>
                      <a:cubicBezTo>
                        <a:pt x="89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6" y="20"/>
                      </a:cubicBezTo>
                      <a:cubicBezTo>
                        <a:pt x="132" y="27"/>
                        <a:pt x="137" y="35"/>
                        <a:pt x="140" y="44"/>
                      </a:cubicBezTo>
                      <a:cubicBezTo>
                        <a:pt x="143" y="54"/>
                        <a:pt x="144" y="66"/>
                        <a:pt x="144" y="79"/>
                      </a:cubicBezTo>
                      <a:cubicBezTo>
                        <a:pt x="144" y="88"/>
                        <a:pt x="144" y="88"/>
                        <a:pt x="144" y="88"/>
                      </a:cubicBezTo>
                      <a:cubicBezTo>
                        <a:pt x="144" y="101"/>
                        <a:pt x="143" y="112"/>
                        <a:pt x="139" y="122"/>
                      </a:cubicBezTo>
                      <a:cubicBezTo>
                        <a:pt x="136" y="131"/>
                        <a:pt x="132" y="140"/>
                        <a:pt x="126" y="146"/>
                      </a:cubicBezTo>
                      <a:cubicBezTo>
                        <a:pt x="120" y="153"/>
                        <a:pt x="113" y="158"/>
                        <a:pt x="105" y="161"/>
                      </a:cubicBezTo>
                      <a:cubicBezTo>
                        <a:pt x="97" y="164"/>
                        <a:pt x="89" y="166"/>
                        <a:pt x="79" y="166"/>
                      </a:cubicBezTo>
                      <a:cubicBezTo>
                        <a:pt x="68" y="166"/>
                        <a:pt x="59" y="164"/>
                        <a:pt x="51" y="161"/>
                      </a:cubicBezTo>
                      <a:cubicBezTo>
                        <a:pt x="43" y="158"/>
                        <a:pt x="36" y="152"/>
                        <a:pt x="29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1" y="140"/>
                      </a:moveTo>
                      <a:cubicBezTo>
                        <a:pt x="84" y="140"/>
                        <a:pt x="95" y="136"/>
                        <a:pt x="103" y="127"/>
                      </a:cubicBezTo>
                      <a:cubicBezTo>
                        <a:pt x="110" y="119"/>
                        <a:pt x="114" y="105"/>
                        <a:pt x="114" y="88"/>
                      </a:cubicBezTo>
                      <a:cubicBezTo>
                        <a:pt x="114" y="79"/>
                        <a:pt x="114" y="79"/>
                        <a:pt x="114" y="79"/>
                      </a:cubicBezTo>
                      <a:cubicBezTo>
                        <a:pt x="114" y="61"/>
                        <a:pt x="110" y="48"/>
                        <a:pt x="102" y="40"/>
                      </a:cubicBezTo>
                      <a:cubicBezTo>
                        <a:pt x="95" y="31"/>
                        <a:pt x="84" y="27"/>
                        <a:pt x="71" y="27"/>
                      </a:cubicBezTo>
                      <a:cubicBezTo>
                        <a:pt x="58" y="27"/>
                        <a:pt x="48" y="31"/>
                        <a:pt x="40" y="39"/>
                      </a:cubicBezTo>
                      <a:cubicBezTo>
                        <a:pt x="32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2" y="118"/>
                        <a:pt x="40" y="127"/>
                      </a:cubicBezTo>
                      <a:cubicBezTo>
                        <a:pt x="48" y="135"/>
                        <a:pt x="58" y="140"/>
                        <a:pt x="71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339" name="Google Shape;339;p17"/>
                <p:cNvSpPr/>
                <p:nvPr/>
              </p:nvSpPr>
              <p:spPr>
                <a:xfrm>
                  <a:off x="980375" y="-751273"/>
                  <a:ext cx="112715" cy="129659"/>
                </a:xfrm>
                <a:custGeom>
                  <a:rect b="b" l="l" r="r" t="t"/>
                  <a:pathLst>
                    <a:path extrusionOk="0" h="166" w="145">
                      <a:moveTo>
                        <a:pt x="74" y="166"/>
                      </a:moveTo>
                      <a:cubicBezTo>
                        <a:pt x="63" y="166"/>
                        <a:pt x="53" y="164"/>
                        <a:pt x="43" y="161"/>
                      </a:cubicBezTo>
                      <a:cubicBezTo>
                        <a:pt x="34" y="157"/>
                        <a:pt x="27" y="152"/>
                        <a:pt x="20" y="145"/>
                      </a:cubicBezTo>
                      <a:cubicBezTo>
                        <a:pt x="14" y="139"/>
                        <a:pt x="9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9" y="36"/>
                        <a:pt x="14" y="27"/>
                        <a:pt x="20" y="21"/>
                      </a:cubicBezTo>
                      <a:cubicBezTo>
                        <a:pt x="26" y="14"/>
                        <a:pt x="34" y="9"/>
                        <a:pt x="43" y="6"/>
                      </a:cubicBezTo>
                      <a:cubicBezTo>
                        <a:pt x="52" y="2"/>
                        <a:pt x="62" y="0"/>
                        <a:pt x="73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9" y="14"/>
                        <a:pt x="125" y="21"/>
                      </a:cubicBezTo>
                      <a:cubicBezTo>
                        <a:pt x="131" y="28"/>
                        <a:pt x="136" y="36"/>
                        <a:pt x="140" y="46"/>
                      </a:cubicBezTo>
                      <a:cubicBezTo>
                        <a:pt x="143" y="56"/>
                        <a:pt x="145" y="68"/>
                        <a:pt x="145" y="81"/>
                      </a:cubicBezTo>
                      <a:cubicBezTo>
                        <a:pt x="145" y="92"/>
                        <a:pt x="145" y="92"/>
                        <a:pt x="145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1" y="107"/>
                        <a:pt x="35" y="119"/>
                        <a:pt x="42" y="127"/>
                      </a:cubicBezTo>
                      <a:cubicBezTo>
                        <a:pt x="50" y="136"/>
                        <a:pt x="60" y="140"/>
                        <a:pt x="73" y="140"/>
                      </a:cubicBezTo>
                      <a:cubicBezTo>
                        <a:pt x="83" y="140"/>
                        <a:pt x="91" y="138"/>
                        <a:pt x="98" y="134"/>
                      </a:cubicBezTo>
                      <a:cubicBezTo>
                        <a:pt x="105" y="130"/>
                        <a:pt x="110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2" y="145"/>
                        <a:pt x="120" y="153"/>
                      </a:cubicBezTo>
                      <a:cubicBezTo>
                        <a:pt x="108" y="162"/>
                        <a:pt x="93" y="166"/>
                        <a:pt x="74" y="166"/>
                      </a:cubicBezTo>
                      <a:close/>
                      <a:moveTo>
                        <a:pt x="73" y="27"/>
                      </a:moveTo>
                      <a:cubicBezTo>
                        <a:pt x="60" y="27"/>
                        <a:pt x="51" y="30"/>
                        <a:pt x="44" y="37"/>
                      </a:cubicBezTo>
                      <a:cubicBezTo>
                        <a:pt x="37" y="44"/>
                        <a:pt x="32" y="55"/>
                        <a:pt x="31" y="68"/>
                      </a:cubicBezTo>
                      <a:cubicBezTo>
                        <a:pt x="115" y="68"/>
                        <a:pt x="115" y="68"/>
                        <a:pt x="115" y="68"/>
                      </a:cubicBezTo>
                      <a:cubicBezTo>
                        <a:pt x="112" y="40"/>
                        <a:pt x="98" y="27"/>
                        <a:pt x="73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340" name="Google Shape;340;p17"/>
                <p:cNvSpPr/>
                <p:nvPr/>
              </p:nvSpPr>
              <p:spPr>
                <a:xfrm>
                  <a:off x="1105614" y="-749063"/>
                  <a:ext cx="131869" cy="157654"/>
                </a:xfrm>
                <a:custGeom>
                  <a:rect b="b" l="l" r="r" t="t"/>
                  <a:pathLst>
                    <a:path extrusionOk="0" h="202" w="169">
                      <a:moveTo>
                        <a:pt x="0" y="134"/>
                      </a:moveTo>
                      <a:cubicBezTo>
                        <a:pt x="16" y="134"/>
                        <a:pt x="16" y="134"/>
                        <a:pt x="16" y="134"/>
                      </a:cubicBezTo>
                      <a:cubicBezTo>
                        <a:pt x="19" y="129"/>
                        <a:pt x="22" y="124"/>
                        <a:pt x="25" y="119"/>
                      </a:cubicBezTo>
                      <a:cubicBezTo>
                        <a:pt x="27" y="114"/>
                        <a:pt x="29" y="108"/>
                        <a:pt x="30" y="102"/>
                      </a:cubicBezTo>
                      <a:cubicBezTo>
                        <a:pt x="31" y="95"/>
                        <a:pt x="32" y="87"/>
                        <a:pt x="33" y="79"/>
                      </a:cubicBezTo>
                      <a:cubicBezTo>
                        <a:pt x="33" y="70"/>
                        <a:pt x="34" y="60"/>
                        <a:pt x="34" y="48"/>
                      </a:cubicBezTo>
                      <a:cubicBezTo>
                        <a:pt x="34" y="0"/>
                        <a:pt x="34" y="0"/>
                        <a:pt x="34" y="0"/>
                      </a:cubicBezTo>
                      <a:cubicBezTo>
                        <a:pt x="149" y="0"/>
                        <a:pt x="149" y="0"/>
                        <a:pt x="149" y="0"/>
                      </a:cubicBezTo>
                      <a:cubicBezTo>
                        <a:pt x="149" y="134"/>
                        <a:pt x="149" y="134"/>
                        <a:pt x="149" y="134"/>
                      </a:cubicBezTo>
                      <a:cubicBezTo>
                        <a:pt x="169" y="134"/>
                        <a:pt x="169" y="134"/>
                        <a:pt x="169" y="134"/>
                      </a:cubicBezTo>
                      <a:cubicBezTo>
                        <a:pt x="169" y="202"/>
                        <a:pt x="169" y="202"/>
                        <a:pt x="169" y="202"/>
                      </a:cubicBezTo>
                      <a:cubicBezTo>
                        <a:pt x="141" y="202"/>
                        <a:pt x="141" y="202"/>
                        <a:pt x="141" y="202"/>
                      </a:cubicBezTo>
                      <a:cubicBezTo>
                        <a:pt x="141" y="161"/>
                        <a:pt x="141" y="161"/>
                        <a:pt x="141" y="161"/>
                      </a:cubicBezTo>
                      <a:cubicBezTo>
                        <a:pt x="28" y="161"/>
                        <a:pt x="28" y="161"/>
                        <a:pt x="28" y="161"/>
                      </a:cubicBezTo>
                      <a:cubicBezTo>
                        <a:pt x="28" y="202"/>
                        <a:pt x="28" y="202"/>
                        <a:pt x="28" y="202"/>
                      </a:cubicBezTo>
                      <a:cubicBezTo>
                        <a:pt x="0" y="202"/>
                        <a:pt x="0" y="202"/>
                        <a:pt x="0" y="202"/>
                      </a:cubicBezTo>
                      <a:lnTo>
                        <a:pt x="0" y="134"/>
                      </a:lnTo>
                      <a:close/>
                      <a:moveTo>
                        <a:pt x="121" y="134"/>
                      </a:moveTo>
                      <a:cubicBezTo>
                        <a:pt x="121" y="26"/>
                        <a:pt x="121" y="26"/>
                        <a:pt x="121" y="26"/>
                      </a:cubicBezTo>
                      <a:cubicBezTo>
                        <a:pt x="61" y="26"/>
                        <a:pt x="61" y="26"/>
                        <a:pt x="61" y="26"/>
                      </a:cubicBezTo>
                      <a:cubicBezTo>
                        <a:pt x="61" y="48"/>
                        <a:pt x="61" y="48"/>
                        <a:pt x="61" y="48"/>
                      </a:cubicBezTo>
                      <a:cubicBezTo>
                        <a:pt x="61" y="59"/>
                        <a:pt x="61" y="68"/>
                        <a:pt x="61" y="76"/>
                      </a:cubicBezTo>
                      <a:cubicBezTo>
                        <a:pt x="60" y="84"/>
                        <a:pt x="60" y="92"/>
                        <a:pt x="58" y="99"/>
                      </a:cubicBezTo>
                      <a:cubicBezTo>
                        <a:pt x="57" y="105"/>
                        <a:pt x="56" y="112"/>
                        <a:pt x="54" y="117"/>
                      </a:cubicBezTo>
                      <a:cubicBezTo>
                        <a:pt x="53" y="123"/>
                        <a:pt x="51" y="128"/>
                        <a:pt x="48" y="134"/>
                      </a:cubicBezTo>
                      <a:cubicBezTo>
                        <a:pt x="48" y="134"/>
                        <a:pt x="48" y="134"/>
                        <a:pt x="48" y="134"/>
                      </a:cubicBezTo>
                      <a:lnTo>
                        <a:pt x="121" y="134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341" name="Google Shape;341;p17"/>
                <p:cNvSpPr/>
                <p:nvPr/>
              </p:nvSpPr>
              <p:spPr>
                <a:xfrm>
                  <a:off x="1261057" y="-749063"/>
                  <a:ext cx="103138" cy="125976"/>
                </a:xfrm>
                <a:custGeom>
                  <a:rect b="b" l="l" r="r" t="t"/>
                  <a:pathLst>
                    <a:path extrusionOk="0" h="171" w="140">
                      <a:moveTo>
                        <a:pt x="0" y="0"/>
                      </a:moveTo>
                      <a:lnTo>
                        <a:pt x="140" y="0"/>
                      </a:lnTo>
                      <a:lnTo>
                        <a:pt x="140" y="171"/>
                      </a:lnTo>
                      <a:lnTo>
                        <a:pt x="109" y="171"/>
                      </a:lnTo>
                      <a:lnTo>
                        <a:pt x="109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342" name="Google Shape;342;p17"/>
                <p:cNvSpPr/>
                <p:nvPr/>
              </p:nvSpPr>
              <p:spPr>
                <a:xfrm>
                  <a:off x="1401030" y="-751273"/>
                  <a:ext cx="113452" cy="177545"/>
                </a:xfrm>
                <a:custGeom>
                  <a:rect b="b" l="l" r="r" t="t"/>
                  <a:pathLst>
                    <a:path extrusionOk="0" h="228" w="145">
                      <a:moveTo>
                        <a:pt x="0" y="3"/>
                      </a:moveTo>
                      <a:cubicBezTo>
                        <a:pt x="23" y="3"/>
                        <a:pt x="23" y="3"/>
                        <a:pt x="23" y="3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27" y="25"/>
                        <a:pt x="27" y="25"/>
                        <a:pt x="27" y="25"/>
                      </a:cubicBezTo>
                      <a:cubicBezTo>
                        <a:pt x="34" y="16"/>
                        <a:pt x="42" y="10"/>
                        <a:pt x="50" y="6"/>
                      </a:cubicBezTo>
                      <a:cubicBezTo>
                        <a:pt x="59" y="2"/>
                        <a:pt x="68" y="0"/>
                        <a:pt x="80" y="0"/>
                      </a:cubicBezTo>
                      <a:cubicBezTo>
                        <a:pt x="90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7" y="20"/>
                      </a:cubicBezTo>
                      <a:cubicBezTo>
                        <a:pt x="133" y="27"/>
                        <a:pt x="137" y="35"/>
                        <a:pt x="140" y="44"/>
                      </a:cubicBezTo>
                      <a:cubicBezTo>
                        <a:pt x="143" y="54"/>
                        <a:pt x="145" y="66"/>
                        <a:pt x="145" y="79"/>
                      </a:cubicBezTo>
                      <a:cubicBezTo>
                        <a:pt x="145" y="88"/>
                        <a:pt x="145" y="88"/>
                        <a:pt x="145" y="88"/>
                      </a:cubicBezTo>
                      <a:cubicBezTo>
                        <a:pt x="145" y="101"/>
                        <a:pt x="143" y="112"/>
                        <a:pt x="140" y="122"/>
                      </a:cubicBezTo>
                      <a:cubicBezTo>
                        <a:pt x="137" y="131"/>
                        <a:pt x="132" y="140"/>
                        <a:pt x="127" y="146"/>
                      </a:cubicBezTo>
                      <a:cubicBezTo>
                        <a:pt x="121" y="153"/>
                        <a:pt x="114" y="158"/>
                        <a:pt x="106" y="161"/>
                      </a:cubicBezTo>
                      <a:cubicBezTo>
                        <a:pt x="98" y="164"/>
                        <a:pt x="89" y="166"/>
                        <a:pt x="80" y="166"/>
                      </a:cubicBezTo>
                      <a:cubicBezTo>
                        <a:pt x="69" y="166"/>
                        <a:pt x="60" y="164"/>
                        <a:pt x="52" y="161"/>
                      </a:cubicBezTo>
                      <a:cubicBezTo>
                        <a:pt x="44" y="158"/>
                        <a:pt x="37" y="152"/>
                        <a:pt x="30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2" y="140"/>
                      </a:moveTo>
                      <a:cubicBezTo>
                        <a:pt x="85" y="140"/>
                        <a:pt x="95" y="136"/>
                        <a:pt x="103" y="127"/>
                      </a:cubicBezTo>
                      <a:cubicBezTo>
                        <a:pt x="111" y="119"/>
                        <a:pt x="115" y="105"/>
                        <a:pt x="115" y="88"/>
                      </a:cubicBezTo>
                      <a:cubicBezTo>
                        <a:pt x="115" y="79"/>
                        <a:pt x="115" y="79"/>
                        <a:pt x="115" y="79"/>
                      </a:cubicBezTo>
                      <a:cubicBezTo>
                        <a:pt x="115" y="61"/>
                        <a:pt x="111" y="48"/>
                        <a:pt x="103" y="40"/>
                      </a:cubicBezTo>
                      <a:cubicBezTo>
                        <a:pt x="95" y="31"/>
                        <a:pt x="85" y="27"/>
                        <a:pt x="72" y="27"/>
                      </a:cubicBezTo>
                      <a:cubicBezTo>
                        <a:pt x="59" y="27"/>
                        <a:pt x="49" y="31"/>
                        <a:pt x="41" y="39"/>
                      </a:cubicBezTo>
                      <a:cubicBezTo>
                        <a:pt x="33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3" y="118"/>
                        <a:pt x="41" y="127"/>
                      </a:cubicBezTo>
                      <a:cubicBezTo>
                        <a:pt x="49" y="135"/>
                        <a:pt x="59" y="140"/>
                        <a:pt x="72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343" name="Google Shape;343;p17"/>
                <p:cNvSpPr/>
                <p:nvPr/>
              </p:nvSpPr>
              <p:spPr>
                <a:xfrm>
                  <a:off x="1544687" y="-749063"/>
                  <a:ext cx="107558" cy="125976"/>
                </a:xfrm>
                <a:custGeom>
                  <a:rect b="b" l="l" r="r" t="t"/>
                  <a:pathLst>
                    <a:path extrusionOk="0" h="171" w="146">
                      <a:moveTo>
                        <a:pt x="0" y="0"/>
                      </a:moveTo>
                      <a:lnTo>
                        <a:pt x="30" y="0"/>
                      </a:lnTo>
                      <a:lnTo>
                        <a:pt x="30" y="132"/>
                      </a:lnTo>
                      <a:lnTo>
                        <a:pt x="31" y="132"/>
                      </a:lnTo>
                      <a:lnTo>
                        <a:pt x="10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4" y="37"/>
                      </a:lnTo>
                      <a:lnTo>
                        <a:pt x="40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344" name="Google Shape;344;p17"/>
                <p:cNvSpPr/>
                <p:nvPr/>
              </p:nvSpPr>
              <p:spPr>
                <a:xfrm>
                  <a:off x="1689816" y="-749063"/>
                  <a:ext cx="107558" cy="125976"/>
                </a:xfrm>
                <a:custGeom>
                  <a:rect b="b" l="l" r="r" t="t"/>
                  <a:pathLst>
                    <a:path extrusionOk="0" h="171" w="146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69"/>
                      </a:lnTo>
                      <a:lnTo>
                        <a:pt x="115" y="69"/>
                      </a:lnTo>
                      <a:lnTo>
                        <a:pt x="11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5" y="171"/>
                      </a:lnTo>
                      <a:lnTo>
                        <a:pt x="115" y="97"/>
                      </a:lnTo>
                      <a:lnTo>
                        <a:pt x="31" y="9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345" name="Google Shape;345;p17"/>
                <p:cNvSpPr/>
                <p:nvPr/>
              </p:nvSpPr>
              <p:spPr>
                <a:xfrm>
                  <a:off x="1834946" y="-749063"/>
                  <a:ext cx="108294" cy="125976"/>
                </a:xfrm>
                <a:custGeom>
                  <a:rect b="b" l="l" r="r" t="t"/>
                  <a:pathLst>
                    <a:path extrusionOk="0" h="171" w="147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132"/>
                      </a:lnTo>
                      <a:lnTo>
                        <a:pt x="32" y="132"/>
                      </a:lnTo>
                      <a:lnTo>
                        <a:pt x="106" y="0"/>
                      </a:lnTo>
                      <a:lnTo>
                        <a:pt x="147" y="0"/>
                      </a:lnTo>
                      <a:lnTo>
                        <a:pt x="147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5" y="37"/>
                      </a:lnTo>
                      <a:lnTo>
                        <a:pt x="4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346" name="Google Shape;346;p17"/>
                <p:cNvSpPr/>
                <p:nvPr/>
              </p:nvSpPr>
              <p:spPr>
                <a:xfrm>
                  <a:off x="1980812" y="-749063"/>
                  <a:ext cx="132606" cy="125976"/>
                </a:xfrm>
                <a:custGeom>
                  <a:rect b="b" l="l" r="r" t="t"/>
                  <a:pathLst>
                    <a:path extrusionOk="0" h="171" w="180">
                      <a:moveTo>
                        <a:pt x="0" y="0"/>
                      </a:moveTo>
                      <a:lnTo>
                        <a:pt x="45" y="0"/>
                      </a:lnTo>
                      <a:lnTo>
                        <a:pt x="91" y="96"/>
                      </a:lnTo>
                      <a:lnTo>
                        <a:pt x="91" y="96"/>
                      </a:lnTo>
                      <a:lnTo>
                        <a:pt x="136" y="0"/>
                      </a:lnTo>
                      <a:lnTo>
                        <a:pt x="180" y="0"/>
                      </a:lnTo>
                      <a:lnTo>
                        <a:pt x="180" y="171"/>
                      </a:lnTo>
                      <a:lnTo>
                        <a:pt x="149" y="171"/>
                      </a:lnTo>
                      <a:lnTo>
                        <a:pt x="149" y="37"/>
                      </a:lnTo>
                      <a:lnTo>
                        <a:pt x="149" y="37"/>
                      </a:lnTo>
                      <a:lnTo>
                        <a:pt x="106" y="131"/>
                      </a:lnTo>
                      <a:lnTo>
                        <a:pt x="75" y="131"/>
                      </a:lnTo>
                      <a:lnTo>
                        <a:pt x="31" y="37"/>
                      </a:lnTo>
                      <a:lnTo>
                        <a:pt x="31" y="3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347" name="Google Shape;347;p17"/>
                <p:cNvSpPr/>
                <p:nvPr/>
              </p:nvSpPr>
              <p:spPr>
                <a:xfrm>
                  <a:off x="2142149" y="-751273"/>
                  <a:ext cx="105348" cy="129659"/>
                </a:xfrm>
                <a:custGeom>
                  <a:rect b="b" l="l" r="r" t="t"/>
                  <a:pathLst>
                    <a:path extrusionOk="0" h="166" w="135">
                      <a:moveTo>
                        <a:pt x="55" y="166"/>
                      </a:moveTo>
                      <a:cubicBezTo>
                        <a:pt x="37" y="166"/>
                        <a:pt x="23" y="162"/>
                        <a:pt x="14" y="153"/>
                      </a:cubicBezTo>
                      <a:cubicBezTo>
                        <a:pt x="5" y="145"/>
                        <a:pt x="0" y="133"/>
                        <a:pt x="0" y="118"/>
                      </a:cubicBezTo>
                      <a:cubicBezTo>
                        <a:pt x="0" y="102"/>
                        <a:pt x="6" y="89"/>
                        <a:pt x="16" y="80"/>
                      </a:cubicBezTo>
                      <a:cubicBezTo>
                        <a:pt x="27" y="71"/>
                        <a:pt x="45" y="66"/>
                        <a:pt x="69" y="66"/>
                      </a:cubicBezTo>
                      <a:cubicBezTo>
                        <a:pt x="106" y="66"/>
                        <a:pt x="106" y="66"/>
                        <a:pt x="106" y="66"/>
                      </a:cubicBezTo>
                      <a:cubicBezTo>
                        <a:pt x="106" y="57"/>
                        <a:pt x="106" y="57"/>
                        <a:pt x="106" y="57"/>
                      </a:cubicBezTo>
                      <a:cubicBezTo>
                        <a:pt x="106" y="47"/>
                        <a:pt x="104" y="39"/>
                        <a:pt x="98" y="34"/>
                      </a:cubicBezTo>
                      <a:cubicBezTo>
                        <a:pt x="93" y="29"/>
                        <a:pt x="84" y="27"/>
                        <a:pt x="71" y="27"/>
                      </a:cubicBezTo>
                      <a:cubicBezTo>
                        <a:pt x="59" y="27"/>
                        <a:pt x="51" y="29"/>
                        <a:pt x="46" y="33"/>
                      </a:cubicBezTo>
                      <a:cubicBezTo>
                        <a:pt x="40" y="37"/>
                        <a:pt x="37" y="42"/>
                        <a:pt x="36" y="48"/>
                      </a:cubicBezTo>
                      <a:cubicBezTo>
                        <a:pt x="7" y="48"/>
                        <a:pt x="7" y="48"/>
                        <a:pt x="7" y="48"/>
                      </a:cubicBezTo>
                      <a:cubicBezTo>
                        <a:pt x="7" y="41"/>
                        <a:pt x="9" y="35"/>
                        <a:pt x="12" y="29"/>
                      </a:cubicBezTo>
                      <a:cubicBezTo>
                        <a:pt x="15" y="23"/>
                        <a:pt x="19" y="18"/>
                        <a:pt x="24" y="14"/>
                      </a:cubicBezTo>
                      <a:cubicBezTo>
                        <a:pt x="29" y="10"/>
                        <a:pt x="36" y="6"/>
                        <a:pt x="44" y="4"/>
                      </a:cubicBezTo>
                      <a:cubicBezTo>
                        <a:pt x="52" y="1"/>
                        <a:pt x="61" y="0"/>
                        <a:pt x="71" y="0"/>
                      </a:cubicBezTo>
                      <a:cubicBezTo>
                        <a:pt x="93" y="0"/>
                        <a:pt x="109" y="5"/>
                        <a:pt x="120" y="15"/>
                      </a:cubicBezTo>
                      <a:cubicBezTo>
                        <a:pt x="130" y="25"/>
                        <a:pt x="135" y="40"/>
                        <a:pt x="135" y="59"/>
                      </a:cubicBezTo>
                      <a:cubicBezTo>
                        <a:pt x="135" y="164"/>
                        <a:pt x="135" y="164"/>
                        <a:pt x="135" y="164"/>
                      </a:cubicBezTo>
                      <a:cubicBezTo>
                        <a:pt x="113" y="164"/>
                        <a:pt x="113" y="164"/>
                        <a:pt x="113" y="164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95" y="157"/>
                        <a:pt x="78" y="166"/>
                        <a:pt x="55" y="166"/>
                      </a:cubicBezTo>
                      <a:close/>
                      <a:moveTo>
                        <a:pt x="58" y="140"/>
                      </a:moveTo>
                      <a:cubicBezTo>
                        <a:pt x="65" y="140"/>
                        <a:pt x="71" y="139"/>
                        <a:pt x="77" y="136"/>
                      </a:cubicBezTo>
                      <a:cubicBezTo>
                        <a:pt x="83" y="134"/>
                        <a:pt x="88" y="131"/>
                        <a:pt x="92" y="127"/>
                      </a:cubicBezTo>
                      <a:cubicBezTo>
                        <a:pt x="97" y="123"/>
                        <a:pt x="100" y="118"/>
                        <a:pt x="103" y="113"/>
                      </a:cubicBezTo>
                      <a:cubicBezTo>
                        <a:pt x="105" y="108"/>
                        <a:pt x="106" y="102"/>
                        <a:pt x="106" y="96"/>
                      </a:cubicBezTo>
                      <a:cubicBezTo>
                        <a:pt x="106" y="90"/>
                        <a:pt x="106" y="90"/>
                        <a:pt x="106" y="90"/>
                      </a:cubicBezTo>
                      <a:cubicBezTo>
                        <a:pt x="71" y="90"/>
                        <a:pt x="71" y="90"/>
                        <a:pt x="71" y="90"/>
                      </a:cubicBezTo>
                      <a:cubicBezTo>
                        <a:pt x="56" y="90"/>
                        <a:pt x="45" y="93"/>
                        <a:pt x="39" y="98"/>
                      </a:cubicBezTo>
                      <a:cubicBezTo>
                        <a:pt x="33" y="103"/>
                        <a:pt x="30" y="110"/>
                        <a:pt x="30" y="118"/>
                      </a:cubicBezTo>
                      <a:cubicBezTo>
                        <a:pt x="30" y="124"/>
                        <a:pt x="33" y="130"/>
                        <a:pt x="37" y="134"/>
                      </a:cubicBezTo>
                      <a:cubicBezTo>
                        <a:pt x="42" y="138"/>
                        <a:pt x="49" y="140"/>
                        <a:pt x="58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348" name="Google Shape;348;p17"/>
                <p:cNvSpPr/>
                <p:nvPr/>
              </p:nvSpPr>
              <p:spPr>
                <a:xfrm>
                  <a:off x="2263705" y="-749063"/>
                  <a:ext cx="103138" cy="125976"/>
                </a:xfrm>
                <a:custGeom>
                  <a:rect b="b" l="l" r="r" t="t"/>
                  <a:pathLst>
                    <a:path extrusionOk="0" h="171" w="140">
                      <a:moveTo>
                        <a:pt x="55" y="28"/>
                      </a:moveTo>
                      <a:lnTo>
                        <a:pt x="0" y="28"/>
                      </a:lnTo>
                      <a:lnTo>
                        <a:pt x="0" y="0"/>
                      </a:lnTo>
                      <a:lnTo>
                        <a:pt x="140" y="0"/>
                      </a:lnTo>
                      <a:lnTo>
                        <a:pt x="140" y="28"/>
                      </a:lnTo>
                      <a:lnTo>
                        <a:pt x="86" y="28"/>
                      </a:lnTo>
                      <a:lnTo>
                        <a:pt x="86" y="171"/>
                      </a:lnTo>
                      <a:lnTo>
                        <a:pt x="55" y="171"/>
                      </a:lnTo>
                      <a:lnTo>
                        <a:pt x="55" y="28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349" name="Google Shape;349;p17"/>
                <p:cNvSpPr/>
                <p:nvPr/>
              </p:nvSpPr>
              <p:spPr>
                <a:xfrm>
                  <a:off x="2377156" y="-751273"/>
                  <a:ext cx="111978" cy="129659"/>
                </a:xfrm>
                <a:custGeom>
                  <a:rect b="b" l="l" r="r" t="t"/>
                  <a:pathLst>
                    <a:path extrusionOk="0" h="166" w="144">
                      <a:moveTo>
                        <a:pt x="74" y="166"/>
                      </a:moveTo>
                      <a:cubicBezTo>
                        <a:pt x="62" y="166"/>
                        <a:pt x="52" y="164"/>
                        <a:pt x="43" y="161"/>
                      </a:cubicBezTo>
                      <a:cubicBezTo>
                        <a:pt x="34" y="157"/>
                        <a:pt x="26" y="152"/>
                        <a:pt x="20" y="145"/>
                      </a:cubicBezTo>
                      <a:cubicBezTo>
                        <a:pt x="13" y="139"/>
                        <a:pt x="8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8" y="36"/>
                        <a:pt x="13" y="27"/>
                        <a:pt x="20" y="21"/>
                      </a:cubicBezTo>
                      <a:cubicBezTo>
                        <a:pt x="26" y="14"/>
                        <a:pt x="34" y="9"/>
                        <a:pt x="42" y="6"/>
                      </a:cubicBezTo>
                      <a:cubicBezTo>
                        <a:pt x="51" y="2"/>
                        <a:pt x="61" y="0"/>
                        <a:pt x="72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8" y="14"/>
                        <a:pt x="125" y="21"/>
                      </a:cubicBezTo>
                      <a:cubicBezTo>
                        <a:pt x="131" y="28"/>
                        <a:pt x="136" y="36"/>
                        <a:pt x="139" y="46"/>
                      </a:cubicBezTo>
                      <a:cubicBezTo>
                        <a:pt x="143" y="56"/>
                        <a:pt x="144" y="68"/>
                        <a:pt x="144" y="81"/>
                      </a:cubicBezTo>
                      <a:cubicBezTo>
                        <a:pt x="144" y="92"/>
                        <a:pt x="144" y="92"/>
                        <a:pt x="144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0" y="107"/>
                        <a:pt x="34" y="119"/>
                        <a:pt x="42" y="127"/>
                      </a:cubicBezTo>
                      <a:cubicBezTo>
                        <a:pt x="49" y="136"/>
                        <a:pt x="59" y="140"/>
                        <a:pt x="72" y="140"/>
                      </a:cubicBezTo>
                      <a:cubicBezTo>
                        <a:pt x="82" y="140"/>
                        <a:pt x="91" y="138"/>
                        <a:pt x="98" y="134"/>
                      </a:cubicBezTo>
                      <a:cubicBezTo>
                        <a:pt x="104" y="130"/>
                        <a:pt x="109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1" y="145"/>
                        <a:pt x="119" y="153"/>
                      </a:cubicBezTo>
                      <a:cubicBezTo>
                        <a:pt x="107" y="162"/>
                        <a:pt x="92" y="166"/>
                        <a:pt x="74" y="166"/>
                      </a:cubicBezTo>
                      <a:close/>
                      <a:moveTo>
                        <a:pt x="72" y="27"/>
                      </a:moveTo>
                      <a:cubicBezTo>
                        <a:pt x="60" y="27"/>
                        <a:pt x="50" y="30"/>
                        <a:pt x="43" y="37"/>
                      </a:cubicBezTo>
                      <a:cubicBezTo>
                        <a:pt x="36" y="44"/>
                        <a:pt x="32" y="55"/>
                        <a:pt x="30" y="68"/>
                      </a:cubicBezTo>
                      <a:cubicBezTo>
                        <a:pt x="114" y="68"/>
                        <a:pt x="114" y="68"/>
                        <a:pt x="114" y="68"/>
                      </a:cubicBezTo>
                      <a:cubicBezTo>
                        <a:pt x="112" y="40"/>
                        <a:pt x="98" y="27"/>
                        <a:pt x="72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350" name="Google Shape;350;p17"/>
                <p:cNvSpPr/>
                <p:nvPr/>
              </p:nvSpPr>
              <p:spPr>
                <a:xfrm>
                  <a:off x="2502395" y="-749063"/>
                  <a:ext cx="114188" cy="127449"/>
                </a:xfrm>
                <a:custGeom>
                  <a:rect b="b" l="l" r="r" t="t"/>
                  <a:pathLst>
                    <a:path extrusionOk="0" h="163" w="146">
                      <a:moveTo>
                        <a:pt x="0" y="137"/>
                      </a:moveTo>
                      <a:cubicBezTo>
                        <a:pt x="4" y="137"/>
                        <a:pt x="4" y="137"/>
                        <a:pt x="4" y="137"/>
                      </a:cubicBezTo>
                      <a:cubicBezTo>
                        <a:pt x="11" y="137"/>
                        <a:pt x="15" y="135"/>
                        <a:pt x="19" y="131"/>
                      </a:cubicBezTo>
                      <a:cubicBezTo>
                        <a:pt x="23" y="127"/>
                        <a:pt x="25" y="121"/>
                        <a:pt x="27" y="113"/>
                      </a:cubicBezTo>
                      <a:cubicBezTo>
                        <a:pt x="28" y="106"/>
                        <a:pt x="29" y="96"/>
                        <a:pt x="30" y="86"/>
                      </a:cubicBezTo>
                      <a:cubicBezTo>
                        <a:pt x="30" y="75"/>
                        <a:pt x="30" y="63"/>
                        <a:pt x="30" y="50"/>
                      </a:cubicBezTo>
                      <a:cubicBezTo>
                        <a:pt x="30" y="0"/>
                        <a:pt x="30" y="0"/>
                        <a:pt x="30" y="0"/>
                      </a:cubicBezTo>
                      <a:cubicBezTo>
                        <a:pt x="146" y="0"/>
                        <a:pt x="146" y="0"/>
                        <a:pt x="146" y="0"/>
                      </a:cubicBezTo>
                      <a:cubicBezTo>
                        <a:pt x="146" y="161"/>
                        <a:pt x="146" y="161"/>
                        <a:pt x="146" y="161"/>
                      </a:cubicBezTo>
                      <a:cubicBezTo>
                        <a:pt x="117" y="161"/>
                        <a:pt x="117" y="161"/>
                        <a:pt x="117" y="161"/>
                      </a:cubicBezTo>
                      <a:cubicBezTo>
                        <a:pt x="117" y="26"/>
                        <a:pt x="117" y="26"/>
                        <a:pt x="117" y="26"/>
                      </a:cubicBezTo>
                      <a:cubicBezTo>
                        <a:pt x="59" y="26"/>
                        <a:pt x="59" y="26"/>
                        <a:pt x="59" y="26"/>
                      </a:cubicBezTo>
                      <a:cubicBezTo>
                        <a:pt x="59" y="50"/>
                        <a:pt x="59" y="50"/>
                        <a:pt x="59" y="50"/>
                      </a:cubicBezTo>
                      <a:cubicBezTo>
                        <a:pt x="59" y="64"/>
                        <a:pt x="59" y="79"/>
                        <a:pt x="58" y="92"/>
                      </a:cubicBezTo>
                      <a:cubicBezTo>
                        <a:pt x="57" y="106"/>
                        <a:pt x="55" y="118"/>
                        <a:pt x="52" y="129"/>
                      </a:cubicBezTo>
                      <a:cubicBezTo>
                        <a:pt x="49" y="139"/>
                        <a:pt x="43" y="148"/>
                        <a:pt x="36" y="154"/>
                      </a:cubicBezTo>
                      <a:cubicBezTo>
                        <a:pt x="28" y="160"/>
                        <a:pt x="18" y="163"/>
                        <a:pt x="4" y="163"/>
                      </a:cubicBezTo>
                      <a:cubicBezTo>
                        <a:pt x="0" y="163"/>
                        <a:pt x="0" y="163"/>
                        <a:pt x="0" y="163"/>
                      </a:cubicBezTo>
                      <a:lnTo>
                        <a:pt x="0" y="137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351" name="Google Shape;351;p17"/>
                <p:cNvSpPr/>
                <p:nvPr/>
              </p:nvSpPr>
              <p:spPr>
                <a:xfrm>
                  <a:off x="2643104" y="-749063"/>
                  <a:ext cx="99454" cy="125976"/>
                </a:xfrm>
                <a:custGeom>
                  <a:rect b="b" l="l" r="r" t="t"/>
                  <a:pathLst>
                    <a:path extrusionOk="0" h="161" w="128">
                      <a:moveTo>
                        <a:pt x="36" y="99"/>
                      </a:moveTo>
                      <a:cubicBezTo>
                        <a:pt x="25" y="95"/>
                        <a:pt x="18" y="89"/>
                        <a:pt x="13" y="81"/>
                      </a:cubicBezTo>
                      <a:cubicBezTo>
                        <a:pt x="8" y="73"/>
                        <a:pt x="6" y="64"/>
                        <a:pt x="6" y="53"/>
                      </a:cubicBezTo>
                      <a:cubicBezTo>
                        <a:pt x="6" y="36"/>
                        <a:pt x="11" y="23"/>
                        <a:pt x="22" y="14"/>
                      </a:cubicBezTo>
                      <a:cubicBezTo>
                        <a:pt x="32" y="4"/>
                        <a:pt x="49" y="0"/>
                        <a:pt x="74" y="0"/>
                      </a:cubicBezTo>
                      <a:cubicBezTo>
                        <a:pt x="128" y="0"/>
                        <a:pt x="128" y="0"/>
                        <a:pt x="128" y="0"/>
                      </a:cubicBezTo>
                      <a:cubicBezTo>
                        <a:pt x="128" y="161"/>
                        <a:pt x="128" y="161"/>
                        <a:pt x="128" y="161"/>
                      </a:cubicBezTo>
                      <a:cubicBezTo>
                        <a:pt x="99" y="161"/>
                        <a:pt x="99" y="161"/>
                        <a:pt x="99" y="161"/>
                      </a:cubicBezTo>
                      <a:cubicBezTo>
                        <a:pt x="99" y="105"/>
                        <a:pt x="99" y="105"/>
                        <a:pt x="99" y="105"/>
                      </a:cubicBezTo>
                      <a:cubicBezTo>
                        <a:pt x="74" y="105"/>
                        <a:pt x="74" y="105"/>
                        <a:pt x="74" y="105"/>
                      </a:cubicBezTo>
                      <a:cubicBezTo>
                        <a:pt x="72" y="105"/>
                        <a:pt x="70" y="105"/>
                        <a:pt x="68" y="105"/>
                      </a:cubicBezTo>
                      <a:cubicBezTo>
                        <a:pt x="67" y="105"/>
                        <a:pt x="65" y="104"/>
                        <a:pt x="63" y="104"/>
                      </a:cubicBezTo>
                      <a:cubicBezTo>
                        <a:pt x="32" y="161"/>
                        <a:pt x="32" y="161"/>
                        <a:pt x="32" y="161"/>
                      </a:cubicBezTo>
                      <a:cubicBezTo>
                        <a:pt x="0" y="161"/>
                        <a:pt x="0" y="161"/>
                        <a:pt x="0" y="161"/>
                      </a:cubicBezTo>
                      <a:lnTo>
                        <a:pt x="36" y="99"/>
                      </a:lnTo>
                      <a:close/>
                      <a:moveTo>
                        <a:pt x="36" y="53"/>
                      </a:moveTo>
                      <a:cubicBezTo>
                        <a:pt x="36" y="61"/>
                        <a:pt x="39" y="67"/>
                        <a:pt x="45" y="72"/>
                      </a:cubicBezTo>
                      <a:cubicBezTo>
                        <a:pt x="50" y="76"/>
                        <a:pt x="60" y="78"/>
                        <a:pt x="75" y="78"/>
                      </a:cubicBezTo>
                      <a:cubicBezTo>
                        <a:pt x="99" y="78"/>
                        <a:pt x="99" y="78"/>
                        <a:pt x="99" y="78"/>
                      </a:cubicBezTo>
                      <a:cubicBezTo>
                        <a:pt x="99" y="26"/>
                        <a:pt x="99" y="26"/>
                        <a:pt x="99" y="26"/>
                      </a:cubicBezTo>
                      <a:cubicBezTo>
                        <a:pt x="75" y="26"/>
                        <a:pt x="75" y="26"/>
                        <a:pt x="75" y="26"/>
                      </a:cubicBezTo>
                      <a:cubicBezTo>
                        <a:pt x="60" y="26"/>
                        <a:pt x="50" y="28"/>
                        <a:pt x="44" y="33"/>
                      </a:cubicBezTo>
                      <a:cubicBezTo>
                        <a:pt x="39" y="37"/>
                        <a:pt x="36" y="44"/>
                        <a:pt x="36" y="53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</p:grpSp>
        </p:grpSp>
      </p:grp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7_Слайд с фото">
  <p:cSld name="7_Слайд с фото">
    <p:spTree>
      <p:nvGrpSpPr>
        <p:cNvPr id="352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Google Shape;353;p18"/>
          <p:cNvSpPr txBox="1"/>
          <p:nvPr>
            <p:ph type="title"/>
          </p:nvPr>
        </p:nvSpPr>
        <p:spPr>
          <a:xfrm>
            <a:off x="254001" y="475192"/>
            <a:ext cx="11099800" cy="6762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4" name="Google Shape;354;p18"/>
          <p:cNvSpPr txBox="1"/>
          <p:nvPr>
            <p:ph idx="1" type="subTitle"/>
          </p:nvPr>
        </p:nvSpPr>
        <p:spPr>
          <a:xfrm>
            <a:off x="254001" y="140267"/>
            <a:ext cx="6426926" cy="3349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lvl="1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lvl="2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lvl="3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lvl="4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lvl="5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lvl="6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lvl="7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lvl="8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/>
        </p:txBody>
      </p:sp>
      <p:sp>
        <p:nvSpPr>
          <p:cNvPr id="355" name="Google Shape;355;p18"/>
          <p:cNvSpPr/>
          <p:nvPr>
            <p:ph idx="2" type="pic"/>
          </p:nvPr>
        </p:nvSpPr>
        <p:spPr>
          <a:xfrm>
            <a:off x="6007693" y="0"/>
            <a:ext cx="6184307" cy="6030646"/>
          </a:xfrm>
          <a:prstGeom prst="rect">
            <a:avLst/>
          </a:prstGeom>
          <a:noFill/>
          <a:ln>
            <a:noFill/>
          </a:ln>
        </p:spPr>
      </p:sp>
      <p:grpSp>
        <p:nvGrpSpPr>
          <p:cNvPr id="356" name="Google Shape;356;p18"/>
          <p:cNvGrpSpPr/>
          <p:nvPr/>
        </p:nvGrpSpPr>
        <p:grpSpPr>
          <a:xfrm>
            <a:off x="285749" y="6205388"/>
            <a:ext cx="11654205" cy="595461"/>
            <a:chOff x="285749" y="6205388"/>
            <a:chExt cx="11654205" cy="595461"/>
          </a:xfrm>
        </p:grpSpPr>
        <p:pic>
          <p:nvPicPr>
            <p:cNvPr id="357" name="Google Shape;357;p18"/>
            <p:cNvPicPr preferRelativeResize="0"/>
            <p:nvPr/>
          </p:nvPicPr>
          <p:blipFill rotWithShape="1">
            <a:blip r:embed="rId2">
              <a:alphaModFix/>
            </a:blip>
            <a:srcRect b="0" l="0" r="0" t="0"/>
            <a:stretch/>
          </p:blipFill>
          <p:spPr>
            <a:xfrm>
              <a:off x="11078577" y="6285637"/>
              <a:ext cx="861377" cy="45125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58" name="Google Shape;358;p18"/>
            <p:cNvSpPr txBox="1"/>
            <p:nvPr/>
          </p:nvSpPr>
          <p:spPr>
            <a:xfrm>
              <a:off x="5388046" y="6328460"/>
              <a:ext cx="5593382" cy="4001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000">
                  <a:solidFill>
                    <a:srgbClr val="006EF3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rPr>
                <a:t>Материалы являются собственностью АО «Корпорация «МСП»</a:t>
              </a:r>
              <a:br>
                <a:rPr lang="ru-RU" sz="1000">
                  <a:solidFill>
                    <a:srgbClr val="006EF3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rPr>
              </a:br>
              <a:r>
                <a:rPr lang="ru-RU" sz="1000">
                  <a:solidFill>
                    <a:srgbClr val="006EF3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rPr>
                <a:t>и могут быть использованы с разрешения правообладателя</a:t>
              </a:r>
              <a:endParaRPr sz="1000">
                <a:solidFill>
                  <a:srgbClr val="006EF3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grpSp>
          <p:nvGrpSpPr>
            <p:cNvPr id="359" name="Google Shape;359;p18"/>
            <p:cNvGrpSpPr/>
            <p:nvPr/>
          </p:nvGrpSpPr>
          <p:grpSpPr>
            <a:xfrm>
              <a:off x="285749" y="6205388"/>
              <a:ext cx="2651207" cy="595461"/>
              <a:chOff x="704850" y="-1594057"/>
              <a:chExt cx="4203603" cy="944129"/>
            </a:xfrm>
          </p:grpSpPr>
          <p:sp>
            <p:nvSpPr>
              <p:cNvPr id="360" name="Google Shape;360;p18"/>
              <p:cNvSpPr/>
              <p:nvPr/>
            </p:nvSpPr>
            <p:spPr>
              <a:xfrm>
                <a:off x="3852763" y="-1219813"/>
                <a:ext cx="302046" cy="222483"/>
              </a:xfrm>
              <a:custGeom>
                <a:rect b="b" l="l" r="r" t="t"/>
                <a:pathLst>
                  <a:path extrusionOk="0" h="302" w="410">
                    <a:moveTo>
                      <a:pt x="146" y="0"/>
                    </a:moveTo>
                    <a:lnTo>
                      <a:pt x="0" y="0"/>
                    </a:lnTo>
                    <a:lnTo>
                      <a:pt x="263" y="302"/>
                    </a:lnTo>
                    <a:lnTo>
                      <a:pt x="410" y="302"/>
                    </a:lnTo>
                    <a:lnTo>
                      <a:pt x="146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361" name="Google Shape;361;p18"/>
              <p:cNvSpPr/>
              <p:nvPr/>
            </p:nvSpPr>
            <p:spPr>
              <a:xfrm>
                <a:off x="1450389" y="-1417986"/>
                <a:ext cx="655662" cy="440546"/>
              </a:xfrm>
              <a:custGeom>
                <a:rect b="b" l="l" r="r" t="t"/>
                <a:pathLst>
                  <a:path extrusionOk="0" h="565" w="841">
                    <a:moveTo>
                      <a:pt x="673" y="153"/>
                    </a:moveTo>
                    <a:cubicBezTo>
                      <a:pt x="729" y="112"/>
                      <a:pt x="752" y="59"/>
                      <a:pt x="748" y="0"/>
                    </a:cubicBezTo>
                    <a:cubicBezTo>
                      <a:pt x="642" y="0"/>
                      <a:pt x="642" y="0"/>
                      <a:pt x="642" y="0"/>
                    </a:cubicBezTo>
                    <a:cubicBezTo>
                      <a:pt x="648" y="25"/>
                      <a:pt x="643" y="51"/>
                      <a:pt x="622" y="73"/>
                    </a:cubicBezTo>
                    <a:cubicBezTo>
                      <a:pt x="598" y="97"/>
                      <a:pt x="559" y="113"/>
                      <a:pt x="524" y="117"/>
                    </a:cubicBezTo>
                    <a:cubicBezTo>
                      <a:pt x="467" y="126"/>
                      <a:pt x="249" y="123"/>
                      <a:pt x="197" y="123"/>
                    </a:cubicBezTo>
                    <a:cubicBezTo>
                      <a:pt x="197" y="213"/>
                      <a:pt x="197" y="213"/>
                      <a:pt x="197" y="213"/>
                    </a:cubicBezTo>
                    <a:cubicBezTo>
                      <a:pt x="298" y="213"/>
                      <a:pt x="396" y="213"/>
                      <a:pt x="494" y="213"/>
                    </a:cubicBezTo>
                    <a:cubicBezTo>
                      <a:pt x="661" y="214"/>
                      <a:pt x="684" y="272"/>
                      <a:pt x="681" y="337"/>
                    </a:cubicBezTo>
                    <a:cubicBezTo>
                      <a:pt x="679" y="400"/>
                      <a:pt x="639" y="434"/>
                      <a:pt x="585" y="449"/>
                    </a:cubicBezTo>
                    <a:cubicBezTo>
                      <a:pt x="462" y="480"/>
                      <a:pt x="360" y="486"/>
                      <a:pt x="213" y="445"/>
                    </a:cubicBezTo>
                    <a:cubicBezTo>
                      <a:pt x="117" y="408"/>
                      <a:pt x="102" y="323"/>
                      <a:pt x="102" y="323"/>
                    </a:cubicBezTo>
                    <a:cubicBezTo>
                      <a:pt x="6" y="324"/>
                      <a:pt x="6" y="324"/>
                      <a:pt x="6" y="324"/>
                    </a:cubicBezTo>
                    <a:cubicBezTo>
                      <a:pt x="0" y="421"/>
                      <a:pt x="88" y="516"/>
                      <a:pt x="195" y="542"/>
                    </a:cubicBezTo>
                    <a:cubicBezTo>
                      <a:pt x="288" y="565"/>
                      <a:pt x="344" y="565"/>
                      <a:pt x="440" y="565"/>
                    </a:cubicBezTo>
                    <a:cubicBezTo>
                      <a:pt x="527" y="565"/>
                      <a:pt x="617" y="551"/>
                      <a:pt x="693" y="506"/>
                    </a:cubicBezTo>
                    <a:cubicBezTo>
                      <a:pt x="811" y="436"/>
                      <a:pt x="841" y="219"/>
                      <a:pt x="673" y="15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362" name="Google Shape;362;p18"/>
              <p:cNvSpPr/>
              <p:nvPr/>
            </p:nvSpPr>
            <p:spPr>
              <a:xfrm>
                <a:off x="2793391" y="-1542488"/>
                <a:ext cx="632824" cy="588623"/>
              </a:xfrm>
              <a:custGeom>
                <a:rect b="b" l="l" r="r" t="t"/>
                <a:pathLst>
                  <a:path extrusionOk="0" h="754" w="811">
                    <a:moveTo>
                      <a:pt x="424" y="488"/>
                    </a:moveTo>
                    <a:cubicBezTo>
                      <a:pt x="113" y="0"/>
                      <a:pt x="113" y="0"/>
                      <a:pt x="113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86" y="449"/>
                      <a:pt x="286" y="449"/>
                      <a:pt x="286" y="449"/>
                    </a:cubicBezTo>
                    <a:cubicBezTo>
                      <a:pt x="306" y="481"/>
                      <a:pt x="341" y="500"/>
                      <a:pt x="378" y="500"/>
                    </a:cubicBezTo>
                    <a:cubicBezTo>
                      <a:pt x="417" y="500"/>
                      <a:pt x="417" y="500"/>
                      <a:pt x="417" y="500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56" y="605"/>
                      <a:pt x="306" y="636"/>
                      <a:pt x="249" y="634"/>
                    </a:cubicBezTo>
                    <a:cubicBezTo>
                      <a:pt x="140" y="628"/>
                      <a:pt x="131" y="552"/>
                      <a:pt x="127" y="473"/>
                    </a:cubicBezTo>
                    <a:cubicBezTo>
                      <a:pt x="127" y="262"/>
                      <a:pt x="127" y="262"/>
                      <a:pt x="127" y="262"/>
                    </a:cubicBezTo>
                    <a:cubicBezTo>
                      <a:pt x="30" y="262"/>
                      <a:pt x="30" y="262"/>
                      <a:pt x="30" y="262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29" y="595"/>
                      <a:pt x="67" y="675"/>
                      <a:pt x="154" y="707"/>
                    </a:cubicBezTo>
                    <a:cubicBezTo>
                      <a:pt x="218" y="731"/>
                      <a:pt x="357" y="754"/>
                      <a:pt x="456" y="615"/>
                    </a:cubicBezTo>
                    <a:cubicBezTo>
                      <a:pt x="497" y="557"/>
                      <a:pt x="811" y="0"/>
                      <a:pt x="811" y="0"/>
                    </a:cubicBezTo>
                    <a:cubicBezTo>
                      <a:pt x="698" y="0"/>
                      <a:pt x="698" y="0"/>
                      <a:pt x="698" y="0"/>
                    </a:cubicBezTo>
                    <a:lnTo>
                      <a:pt x="424" y="488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363" name="Google Shape;363;p18"/>
              <p:cNvSpPr/>
              <p:nvPr/>
            </p:nvSpPr>
            <p:spPr>
              <a:xfrm>
                <a:off x="704850" y="-1542488"/>
                <a:ext cx="728595" cy="544421"/>
              </a:xfrm>
              <a:custGeom>
                <a:rect b="b" l="l" r="r" t="t"/>
                <a:pathLst>
                  <a:path extrusionOk="0" h="698" w="934">
                    <a:moveTo>
                      <a:pt x="467" y="0"/>
                    </a:moveTo>
                    <a:cubicBezTo>
                      <a:pt x="675" y="410"/>
                      <a:pt x="675" y="410"/>
                      <a:pt x="675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54" y="0"/>
                      <a:pt x="354" y="0"/>
                      <a:pt x="354" y="0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46" y="698"/>
                      <a:pt x="46" y="698"/>
                      <a:pt x="46" y="698"/>
                    </a:cubicBezTo>
                    <a:cubicBezTo>
                      <a:pt x="87" y="698"/>
                      <a:pt x="124" y="675"/>
                      <a:pt x="143" y="639"/>
                    </a:cubicBezTo>
                    <a:cubicBezTo>
                      <a:pt x="187" y="551"/>
                      <a:pt x="187" y="551"/>
                      <a:pt x="187" y="551"/>
                    </a:cubicBezTo>
                    <a:cubicBezTo>
                      <a:pt x="200" y="527"/>
                      <a:pt x="224" y="512"/>
                      <a:pt x="251" y="512"/>
                    </a:cubicBezTo>
                    <a:cubicBezTo>
                      <a:pt x="683" y="512"/>
                      <a:pt x="683" y="512"/>
                      <a:pt x="683" y="512"/>
                    </a:cubicBezTo>
                    <a:cubicBezTo>
                      <a:pt x="710" y="512"/>
                      <a:pt x="735" y="527"/>
                      <a:pt x="747" y="551"/>
                    </a:cubicBezTo>
                    <a:cubicBezTo>
                      <a:pt x="791" y="639"/>
                      <a:pt x="791" y="639"/>
                      <a:pt x="791" y="639"/>
                    </a:cubicBezTo>
                    <a:cubicBezTo>
                      <a:pt x="810" y="675"/>
                      <a:pt x="847" y="698"/>
                      <a:pt x="888" y="698"/>
                    </a:cubicBezTo>
                    <a:cubicBezTo>
                      <a:pt x="934" y="698"/>
                      <a:pt x="934" y="698"/>
                      <a:pt x="934" y="698"/>
                    </a:cubicBezTo>
                    <a:cubicBezTo>
                      <a:pt x="580" y="0"/>
                      <a:pt x="580" y="0"/>
                      <a:pt x="580" y="0"/>
                    </a:cubicBezTo>
                    <a:lnTo>
                      <a:pt x="467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364" name="Google Shape;364;p18"/>
              <p:cNvSpPr/>
              <p:nvPr/>
            </p:nvSpPr>
            <p:spPr>
              <a:xfrm>
                <a:off x="4179121" y="-1542488"/>
                <a:ext cx="729332" cy="544421"/>
              </a:xfrm>
              <a:custGeom>
                <a:rect b="b" l="l" r="r" t="t"/>
                <a:pathLst>
                  <a:path extrusionOk="0" h="698" w="935">
                    <a:moveTo>
                      <a:pt x="467" y="0"/>
                    </a:moveTo>
                    <a:cubicBezTo>
                      <a:pt x="676" y="410"/>
                      <a:pt x="676" y="410"/>
                      <a:pt x="676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98" y="0"/>
                      <a:pt x="335" y="39"/>
                      <a:pt x="304" y="101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113" y="698"/>
                      <a:pt x="113" y="698"/>
                      <a:pt x="113" y="698"/>
                    </a:cubicBezTo>
                    <a:cubicBezTo>
                      <a:pt x="208" y="512"/>
                      <a:pt x="208" y="512"/>
                      <a:pt x="208" y="512"/>
                    </a:cubicBezTo>
                    <a:cubicBezTo>
                      <a:pt x="727" y="512"/>
                      <a:pt x="727" y="512"/>
                      <a:pt x="727" y="512"/>
                    </a:cubicBezTo>
                    <a:cubicBezTo>
                      <a:pt x="822" y="698"/>
                      <a:pt x="822" y="698"/>
                      <a:pt x="822" y="698"/>
                    </a:cubicBezTo>
                    <a:cubicBezTo>
                      <a:pt x="935" y="698"/>
                      <a:pt x="935" y="698"/>
                      <a:pt x="935" y="698"/>
                    </a:cubicBezTo>
                    <a:cubicBezTo>
                      <a:pt x="631" y="101"/>
                      <a:pt x="631" y="101"/>
                      <a:pt x="631" y="101"/>
                    </a:cubicBezTo>
                    <a:cubicBezTo>
                      <a:pt x="600" y="39"/>
                      <a:pt x="537" y="0"/>
                      <a:pt x="46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365" name="Google Shape;365;p18"/>
              <p:cNvSpPr/>
              <p:nvPr/>
            </p:nvSpPr>
            <p:spPr>
              <a:xfrm>
                <a:off x="3488098" y="-1542488"/>
                <a:ext cx="608513" cy="545157"/>
              </a:xfrm>
              <a:custGeom>
                <a:rect b="b" l="l" r="r" t="t"/>
                <a:pathLst>
                  <a:path extrusionOk="0" h="699" w="780">
                    <a:moveTo>
                      <a:pt x="548" y="298"/>
                    </a:moveTo>
                    <a:cubicBezTo>
                      <a:pt x="780" y="0"/>
                      <a:pt x="780" y="0"/>
                      <a:pt x="780" y="0"/>
                    </a:cubicBezTo>
                    <a:cubicBezTo>
                      <a:pt x="657" y="0"/>
                      <a:pt x="657" y="0"/>
                      <a:pt x="657" y="0"/>
                    </a:cubicBezTo>
                    <a:cubicBezTo>
                      <a:pt x="501" y="201"/>
                      <a:pt x="501" y="201"/>
                      <a:pt x="501" y="201"/>
                    </a:cubicBezTo>
                    <a:cubicBezTo>
                      <a:pt x="451" y="265"/>
                      <a:pt x="375" y="302"/>
                      <a:pt x="295" y="302"/>
                    </a:cubicBezTo>
                    <a:cubicBezTo>
                      <a:pt x="95" y="302"/>
                      <a:pt x="95" y="302"/>
                      <a:pt x="95" y="302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99"/>
                      <a:pt x="0" y="699"/>
                      <a:pt x="0" y="699"/>
                    </a:cubicBezTo>
                    <a:cubicBezTo>
                      <a:pt x="94" y="699"/>
                      <a:pt x="94" y="699"/>
                      <a:pt x="94" y="699"/>
                    </a:cubicBezTo>
                    <a:cubicBezTo>
                      <a:pt x="95" y="399"/>
                      <a:pt x="95" y="399"/>
                      <a:pt x="95" y="399"/>
                    </a:cubicBezTo>
                    <a:cubicBezTo>
                      <a:pt x="342" y="399"/>
                      <a:pt x="342" y="399"/>
                      <a:pt x="342" y="399"/>
                    </a:cubicBezTo>
                    <a:cubicBezTo>
                      <a:pt x="423" y="399"/>
                      <a:pt x="499" y="362"/>
                      <a:pt x="548" y="298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366" name="Google Shape;366;p18"/>
              <p:cNvSpPr/>
              <p:nvPr/>
            </p:nvSpPr>
            <p:spPr>
              <a:xfrm>
                <a:off x="2154673" y="-1542488"/>
                <a:ext cx="576098" cy="545157"/>
              </a:xfrm>
              <a:custGeom>
                <a:rect b="b" l="l" r="r" t="t"/>
                <a:pathLst>
                  <a:path extrusionOk="0" h="699" w="739">
                    <a:moveTo>
                      <a:pt x="520" y="276"/>
                    </a:moveTo>
                    <a:cubicBezTo>
                      <a:pt x="482" y="274"/>
                      <a:pt x="104" y="275"/>
                      <a:pt x="104" y="275"/>
                    </a:cubicBezTo>
                    <a:cubicBezTo>
                      <a:pt x="104" y="87"/>
                      <a:pt x="104" y="87"/>
                      <a:pt x="104" y="87"/>
                    </a:cubicBezTo>
                    <a:cubicBezTo>
                      <a:pt x="676" y="87"/>
                      <a:pt x="676" y="87"/>
                      <a:pt x="676" y="87"/>
                    </a:cubicBezTo>
                    <a:cubicBezTo>
                      <a:pt x="676" y="0"/>
                      <a:pt x="676" y="0"/>
                      <a:pt x="676" y="0"/>
                    </a:cubicBezTo>
                    <a:cubicBezTo>
                      <a:pt x="104" y="0"/>
                      <a:pt x="104" y="0"/>
                      <a:pt x="104" y="0"/>
                    </a:cubicBezTo>
                    <a:cubicBezTo>
                      <a:pt x="20" y="0"/>
                      <a:pt x="20" y="0"/>
                      <a:pt x="2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10"/>
                      <a:pt x="0" y="610"/>
                      <a:pt x="0" y="610"/>
                    </a:cubicBezTo>
                    <a:cubicBezTo>
                      <a:pt x="58" y="610"/>
                      <a:pt x="104" y="564"/>
                      <a:pt x="104" y="507"/>
                    </a:cubicBezTo>
                    <a:cubicBezTo>
                      <a:pt x="104" y="368"/>
                      <a:pt x="104" y="368"/>
                      <a:pt x="104" y="368"/>
                    </a:cubicBezTo>
                    <a:cubicBezTo>
                      <a:pt x="104" y="368"/>
                      <a:pt x="389" y="367"/>
                      <a:pt x="528" y="370"/>
                    </a:cubicBezTo>
                    <a:cubicBezTo>
                      <a:pt x="597" y="372"/>
                      <a:pt x="626" y="412"/>
                      <a:pt x="626" y="482"/>
                    </a:cubicBezTo>
                    <a:cubicBezTo>
                      <a:pt x="626" y="551"/>
                      <a:pt x="603" y="602"/>
                      <a:pt x="528" y="605"/>
                    </a:cubicBezTo>
                    <a:cubicBezTo>
                      <a:pt x="399" y="611"/>
                      <a:pt x="104" y="610"/>
                      <a:pt x="104" y="610"/>
                    </a:cubicBezTo>
                    <a:cubicBezTo>
                      <a:pt x="104" y="699"/>
                      <a:pt x="104" y="699"/>
                      <a:pt x="104" y="699"/>
                    </a:cubicBezTo>
                    <a:cubicBezTo>
                      <a:pt x="186" y="699"/>
                      <a:pt x="269" y="699"/>
                      <a:pt x="351" y="698"/>
                    </a:cubicBezTo>
                    <a:cubicBezTo>
                      <a:pt x="426" y="697"/>
                      <a:pt x="494" y="695"/>
                      <a:pt x="569" y="691"/>
                    </a:cubicBezTo>
                    <a:cubicBezTo>
                      <a:pt x="668" y="686"/>
                      <a:pt x="739" y="631"/>
                      <a:pt x="739" y="471"/>
                    </a:cubicBezTo>
                    <a:cubicBezTo>
                      <a:pt x="739" y="380"/>
                      <a:pt x="708" y="285"/>
                      <a:pt x="520" y="276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367" name="Google Shape;367;p18"/>
              <p:cNvSpPr/>
              <p:nvPr/>
            </p:nvSpPr>
            <p:spPr>
              <a:xfrm>
                <a:off x="1454809" y="-1594057"/>
                <a:ext cx="496535" cy="236481"/>
              </a:xfrm>
              <a:custGeom>
                <a:rect b="b" l="l" r="r" t="t"/>
                <a:pathLst>
                  <a:path extrusionOk="0" h="303" w="636">
                    <a:moveTo>
                      <a:pt x="99" y="273"/>
                    </a:moveTo>
                    <a:cubicBezTo>
                      <a:pt x="167" y="193"/>
                      <a:pt x="323" y="104"/>
                      <a:pt x="462" y="150"/>
                    </a:cubicBezTo>
                    <a:cubicBezTo>
                      <a:pt x="500" y="163"/>
                      <a:pt x="525" y="193"/>
                      <a:pt x="531" y="224"/>
                    </a:cubicBezTo>
                    <a:cubicBezTo>
                      <a:pt x="636" y="224"/>
                      <a:pt x="636" y="224"/>
                      <a:pt x="636" y="224"/>
                    </a:cubicBezTo>
                    <a:cubicBezTo>
                      <a:pt x="635" y="209"/>
                      <a:pt x="632" y="192"/>
                      <a:pt x="627" y="176"/>
                    </a:cubicBezTo>
                    <a:cubicBezTo>
                      <a:pt x="546" y="0"/>
                      <a:pt x="298" y="43"/>
                      <a:pt x="204" y="82"/>
                    </a:cubicBezTo>
                    <a:cubicBezTo>
                      <a:pt x="120" y="116"/>
                      <a:pt x="59" y="165"/>
                      <a:pt x="0" y="246"/>
                    </a:cubicBezTo>
                    <a:cubicBezTo>
                      <a:pt x="25" y="266"/>
                      <a:pt x="48" y="284"/>
                      <a:pt x="72" y="303"/>
                    </a:cubicBezTo>
                    <a:cubicBezTo>
                      <a:pt x="83" y="291"/>
                      <a:pt x="92" y="282"/>
                      <a:pt x="99" y="27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grpSp>
            <p:nvGrpSpPr>
              <p:cNvPr id="368" name="Google Shape;368;p18"/>
              <p:cNvGrpSpPr/>
              <p:nvPr/>
            </p:nvGrpSpPr>
            <p:grpSpPr>
              <a:xfrm>
                <a:off x="704850" y="-827473"/>
                <a:ext cx="2037708" cy="177545"/>
                <a:chOff x="704850" y="-751273"/>
                <a:chExt cx="2037708" cy="177545"/>
              </a:xfrm>
            </p:grpSpPr>
            <p:sp>
              <p:nvSpPr>
                <p:cNvPr id="369" name="Google Shape;369;p18"/>
                <p:cNvSpPr/>
                <p:nvPr/>
              </p:nvSpPr>
              <p:spPr>
                <a:xfrm>
                  <a:off x="704850" y="-749063"/>
                  <a:ext cx="102401" cy="125976"/>
                </a:xfrm>
                <a:custGeom>
                  <a:rect b="b" l="l" r="r" t="t"/>
                  <a:pathLst>
                    <a:path extrusionOk="0" h="171" w="139">
                      <a:moveTo>
                        <a:pt x="0" y="0"/>
                      </a:moveTo>
                      <a:lnTo>
                        <a:pt x="139" y="0"/>
                      </a:lnTo>
                      <a:lnTo>
                        <a:pt x="139" y="171"/>
                      </a:lnTo>
                      <a:lnTo>
                        <a:pt x="108" y="171"/>
                      </a:lnTo>
                      <a:lnTo>
                        <a:pt x="108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370" name="Google Shape;370;p18"/>
                <p:cNvSpPr/>
                <p:nvPr/>
              </p:nvSpPr>
              <p:spPr>
                <a:xfrm>
                  <a:off x="845559" y="-751273"/>
                  <a:ext cx="111978" cy="177545"/>
                </a:xfrm>
                <a:custGeom>
                  <a:rect b="b" l="l" r="r" t="t"/>
                  <a:pathLst>
                    <a:path extrusionOk="0" h="228" w="144">
                      <a:moveTo>
                        <a:pt x="0" y="3"/>
                      </a:moveTo>
                      <a:cubicBezTo>
                        <a:pt x="22" y="3"/>
                        <a:pt x="22" y="3"/>
                        <a:pt x="22" y="3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33" y="16"/>
                        <a:pt x="41" y="10"/>
                        <a:pt x="50" y="6"/>
                      </a:cubicBezTo>
                      <a:cubicBezTo>
                        <a:pt x="58" y="2"/>
                        <a:pt x="68" y="0"/>
                        <a:pt x="79" y="0"/>
                      </a:cubicBezTo>
                      <a:cubicBezTo>
                        <a:pt x="89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6" y="20"/>
                      </a:cubicBezTo>
                      <a:cubicBezTo>
                        <a:pt x="132" y="27"/>
                        <a:pt x="137" y="35"/>
                        <a:pt x="140" y="44"/>
                      </a:cubicBezTo>
                      <a:cubicBezTo>
                        <a:pt x="143" y="54"/>
                        <a:pt x="144" y="66"/>
                        <a:pt x="144" y="79"/>
                      </a:cubicBezTo>
                      <a:cubicBezTo>
                        <a:pt x="144" y="88"/>
                        <a:pt x="144" y="88"/>
                        <a:pt x="144" y="88"/>
                      </a:cubicBezTo>
                      <a:cubicBezTo>
                        <a:pt x="144" y="101"/>
                        <a:pt x="143" y="112"/>
                        <a:pt x="139" y="122"/>
                      </a:cubicBezTo>
                      <a:cubicBezTo>
                        <a:pt x="136" y="131"/>
                        <a:pt x="132" y="140"/>
                        <a:pt x="126" y="146"/>
                      </a:cubicBezTo>
                      <a:cubicBezTo>
                        <a:pt x="120" y="153"/>
                        <a:pt x="113" y="158"/>
                        <a:pt x="105" y="161"/>
                      </a:cubicBezTo>
                      <a:cubicBezTo>
                        <a:pt x="97" y="164"/>
                        <a:pt x="89" y="166"/>
                        <a:pt x="79" y="166"/>
                      </a:cubicBezTo>
                      <a:cubicBezTo>
                        <a:pt x="68" y="166"/>
                        <a:pt x="59" y="164"/>
                        <a:pt x="51" y="161"/>
                      </a:cubicBezTo>
                      <a:cubicBezTo>
                        <a:pt x="43" y="158"/>
                        <a:pt x="36" y="152"/>
                        <a:pt x="29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1" y="140"/>
                      </a:moveTo>
                      <a:cubicBezTo>
                        <a:pt x="84" y="140"/>
                        <a:pt x="95" y="136"/>
                        <a:pt x="103" y="127"/>
                      </a:cubicBezTo>
                      <a:cubicBezTo>
                        <a:pt x="110" y="119"/>
                        <a:pt x="114" y="105"/>
                        <a:pt x="114" y="88"/>
                      </a:cubicBezTo>
                      <a:cubicBezTo>
                        <a:pt x="114" y="79"/>
                        <a:pt x="114" y="79"/>
                        <a:pt x="114" y="79"/>
                      </a:cubicBezTo>
                      <a:cubicBezTo>
                        <a:pt x="114" y="61"/>
                        <a:pt x="110" y="48"/>
                        <a:pt x="102" y="40"/>
                      </a:cubicBezTo>
                      <a:cubicBezTo>
                        <a:pt x="95" y="31"/>
                        <a:pt x="84" y="27"/>
                        <a:pt x="71" y="27"/>
                      </a:cubicBezTo>
                      <a:cubicBezTo>
                        <a:pt x="58" y="27"/>
                        <a:pt x="48" y="31"/>
                        <a:pt x="40" y="39"/>
                      </a:cubicBezTo>
                      <a:cubicBezTo>
                        <a:pt x="32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2" y="118"/>
                        <a:pt x="40" y="127"/>
                      </a:cubicBezTo>
                      <a:cubicBezTo>
                        <a:pt x="48" y="135"/>
                        <a:pt x="58" y="140"/>
                        <a:pt x="71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371" name="Google Shape;371;p18"/>
                <p:cNvSpPr/>
                <p:nvPr/>
              </p:nvSpPr>
              <p:spPr>
                <a:xfrm>
                  <a:off x="980375" y="-751273"/>
                  <a:ext cx="112715" cy="129659"/>
                </a:xfrm>
                <a:custGeom>
                  <a:rect b="b" l="l" r="r" t="t"/>
                  <a:pathLst>
                    <a:path extrusionOk="0" h="166" w="145">
                      <a:moveTo>
                        <a:pt x="74" y="166"/>
                      </a:moveTo>
                      <a:cubicBezTo>
                        <a:pt x="63" y="166"/>
                        <a:pt x="53" y="164"/>
                        <a:pt x="43" y="161"/>
                      </a:cubicBezTo>
                      <a:cubicBezTo>
                        <a:pt x="34" y="157"/>
                        <a:pt x="27" y="152"/>
                        <a:pt x="20" y="145"/>
                      </a:cubicBezTo>
                      <a:cubicBezTo>
                        <a:pt x="14" y="139"/>
                        <a:pt x="9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9" y="36"/>
                        <a:pt x="14" y="27"/>
                        <a:pt x="20" y="21"/>
                      </a:cubicBezTo>
                      <a:cubicBezTo>
                        <a:pt x="26" y="14"/>
                        <a:pt x="34" y="9"/>
                        <a:pt x="43" y="6"/>
                      </a:cubicBezTo>
                      <a:cubicBezTo>
                        <a:pt x="52" y="2"/>
                        <a:pt x="62" y="0"/>
                        <a:pt x="73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9" y="14"/>
                        <a:pt x="125" y="21"/>
                      </a:cubicBezTo>
                      <a:cubicBezTo>
                        <a:pt x="131" y="28"/>
                        <a:pt x="136" y="36"/>
                        <a:pt x="140" y="46"/>
                      </a:cubicBezTo>
                      <a:cubicBezTo>
                        <a:pt x="143" y="56"/>
                        <a:pt x="145" y="68"/>
                        <a:pt x="145" y="81"/>
                      </a:cubicBezTo>
                      <a:cubicBezTo>
                        <a:pt x="145" y="92"/>
                        <a:pt x="145" y="92"/>
                        <a:pt x="145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1" y="107"/>
                        <a:pt x="35" y="119"/>
                        <a:pt x="42" y="127"/>
                      </a:cubicBezTo>
                      <a:cubicBezTo>
                        <a:pt x="50" y="136"/>
                        <a:pt x="60" y="140"/>
                        <a:pt x="73" y="140"/>
                      </a:cubicBezTo>
                      <a:cubicBezTo>
                        <a:pt x="83" y="140"/>
                        <a:pt x="91" y="138"/>
                        <a:pt x="98" y="134"/>
                      </a:cubicBezTo>
                      <a:cubicBezTo>
                        <a:pt x="105" y="130"/>
                        <a:pt x="110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2" y="145"/>
                        <a:pt x="120" y="153"/>
                      </a:cubicBezTo>
                      <a:cubicBezTo>
                        <a:pt x="108" y="162"/>
                        <a:pt x="93" y="166"/>
                        <a:pt x="74" y="166"/>
                      </a:cubicBezTo>
                      <a:close/>
                      <a:moveTo>
                        <a:pt x="73" y="27"/>
                      </a:moveTo>
                      <a:cubicBezTo>
                        <a:pt x="60" y="27"/>
                        <a:pt x="51" y="30"/>
                        <a:pt x="44" y="37"/>
                      </a:cubicBezTo>
                      <a:cubicBezTo>
                        <a:pt x="37" y="44"/>
                        <a:pt x="32" y="55"/>
                        <a:pt x="31" y="68"/>
                      </a:cubicBezTo>
                      <a:cubicBezTo>
                        <a:pt x="115" y="68"/>
                        <a:pt x="115" y="68"/>
                        <a:pt x="115" y="68"/>
                      </a:cubicBezTo>
                      <a:cubicBezTo>
                        <a:pt x="112" y="40"/>
                        <a:pt x="98" y="27"/>
                        <a:pt x="73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372" name="Google Shape;372;p18"/>
                <p:cNvSpPr/>
                <p:nvPr/>
              </p:nvSpPr>
              <p:spPr>
                <a:xfrm>
                  <a:off x="1105614" y="-749063"/>
                  <a:ext cx="131869" cy="157654"/>
                </a:xfrm>
                <a:custGeom>
                  <a:rect b="b" l="l" r="r" t="t"/>
                  <a:pathLst>
                    <a:path extrusionOk="0" h="202" w="169">
                      <a:moveTo>
                        <a:pt x="0" y="134"/>
                      </a:moveTo>
                      <a:cubicBezTo>
                        <a:pt x="16" y="134"/>
                        <a:pt x="16" y="134"/>
                        <a:pt x="16" y="134"/>
                      </a:cubicBezTo>
                      <a:cubicBezTo>
                        <a:pt x="19" y="129"/>
                        <a:pt x="22" y="124"/>
                        <a:pt x="25" y="119"/>
                      </a:cubicBezTo>
                      <a:cubicBezTo>
                        <a:pt x="27" y="114"/>
                        <a:pt x="29" y="108"/>
                        <a:pt x="30" y="102"/>
                      </a:cubicBezTo>
                      <a:cubicBezTo>
                        <a:pt x="31" y="95"/>
                        <a:pt x="32" y="87"/>
                        <a:pt x="33" y="79"/>
                      </a:cubicBezTo>
                      <a:cubicBezTo>
                        <a:pt x="33" y="70"/>
                        <a:pt x="34" y="60"/>
                        <a:pt x="34" y="48"/>
                      </a:cubicBezTo>
                      <a:cubicBezTo>
                        <a:pt x="34" y="0"/>
                        <a:pt x="34" y="0"/>
                        <a:pt x="34" y="0"/>
                      </a:cubicBezTo>
                      <a:cubicBezTo>
                        <a:pt x="149" y="0"/>
                        <a:pt x="149" y="0"/>
                        <a:pt x="149" y="0"/>
                      </a:cubicBezTo>
                      <a:cubicBezTo>
                        <a:pt x="149" y="134"/>
                        <a:pt x="149" y="134"/>
                        <a:pt x="149" y="134"/>
                      </a:cubicBezTo>
                      <a:cubicBezTo>
                        <a:pt x="169" y="134"/>
                        <a:pt x="169" y="134"/>
                        <a:pt x="169" y="134"/>
                      </a:cubicBezTo>
                      <a:cubicBezTo>
                        <a:pt x="169" y="202"/>
                        <a:pt x="169" y="202"/>
                        <a:pt x="169" y="202"/>
                      </a:cubicBezTo>
                      <a:cubicBezTo>
                        <a:pt x="141" y="202"/>
                        <a:pt x="141" y="202"/>
                        <a:pt x="141" y="202"/>
                      </a:cubicBezTo>
                      <a:cubicBezTo>
                        <a:pt x="141" y="161"/>
                        <a:pt x="141" y="161"/>
                        <a:pt x="141" y="161"/>
                      </a:cubicBezTo>
                      <a:cubicBezTo>
                        <a:pt x="28" y="161"/>
                        <a:pt x="28" y="161"/>
                        <a:pt x="28" y="161"/>
                      </a:cubicBezTo>
                      <a:cubicBezTo>
                        <a:pt x="28" y="202"/>
                        <a:pt x="28" y="202"/>
                        <a:pt x="28" y="202"/>
                      </a:cubicBezTo>
                      <a:cubicBezTo>
                        <a:pt x="0" y="202"/>
                        <a:pt x="0" y="202"/>
                        <a:pt x="0" y="202"/>
                      </a:cubicBezTo>
                      <a:lnTo>
                        <a:pt x="0" y="134"/>
                      </a:lnTo>
                      <a:close/>
                      <a:moveTo>
                        <a:pt x="121" y="134"/>
                      </a:moveTo>
                      <a:cubicBezTo>
                        <a:pt x="121" y="26"/>
                        <a:pt x="121" y="26"/>
                        <a:pt x="121" y="26"/>
                      </a:cubicBezTo>
                      <a:cubicBezTo>
                        <a:pt x="61" y="26"/>
                        <a:pt x="61" y="26"/>
                        <a:pt x="61" y="26"/>
                      </a:cubicBezTo>
                      <a:cubicBezTo>
                        <a:pt x="61" y="48"/>
                        <a:pt x="61" y="48"/>
                        <a:pt x="61" y="48"/>
                      </a:cubicBezTo>
                      <a:cubicBezTo>
                        <a:pt x="61" y="59"/>
                        <a:pt x="61" y="68"/>
                        <a:pt x="61" y="76"/>
                      </a:cubicBezTo>
                      <a:cubicBezTo>
                        <a:pt x="60" y="84"/>
                        <a:pt x="60" y="92"/>
                        <a:pt x="58" y="99"/>
                      </a:cubicBezTo>
                      <a:cubicBezTo>
                        <a:pt x="57" y="105"/>
                        <a:pt x="56" y="112"/>
                        <a:pt x="54" y="117"/>
                      </a:cubicBezTo>
                      <a:cubicBezTo>
                        <a:pt x="53" y="123"/>
                        <a:pt x="51" y="128"/>
                        <a:pt x="48" y="134"/>
                      </a:cubicBezTo>
                      <a:cubicBezTo>
                        <a:pt x="48" y="134"/>
                        <a:pt x="48" y="134"/>
                        <a:pt x="48" y="134"/>
                      </a:cubicBezTo>
                      <a:lnTo>
                        <a:pt x="121" y="134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373" name="Google Shape;373;p18"/>
                <p:cNvSpPr/>
                <p:nvPr/>
              </p:nvSpPr>
              <p:spPr>
                <a:xfrm>
                  <a:off x="1261057" y="-749063"/>
                  <a:ext cx="103138" cy="125976"/>
                </a:xfrm>
                <a:custGeom>
                  <a:rect b="b" l="l" r="r" t="t"/>
                  <a:pathLst>
                    <a:path extrusionOk="0" h="171" w="140">
                      <a:moveTo>
                        <a:pt x="0" y="0"/>
                      </a:moveTo>
                      <a:lnTo>
                        <a:pt x="140" y="0"/>
                      </a:lnTo>
                      <a:lnTo>
                        <a:pt x="140" y="171"/>
                      </a:lnTo>
                      <a:lnTo>
                        <a:pt x="109" y="171"/>
                      </a:lnTo>
                      <a:lnTo>
                        <a:pt x="109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374" name="Google Shape;374;p18"/>
                <p:cNvSpPr/>
                <p:nvPr/>
              </p:nvSpPr>
              <p:spPr>
                <a:xfrm>
                  <a:off x="1401030" y="-751273"/>
                  <a:ext cx="113452" cy="177545"/>
                </a:xfrm>
                <a:custGeom>
                  <a:rect b="b" l="l" r="r" t="t"/>
                  <a:pathLst>
                    <a:path extrusionOk="0" h="228" w="145">
                      <a:moveTo>
                        <a:pt x="0" y="3"/>
                      </a:moveTo>
                      <a:cubicBezTo>
                        <a:pt x="23" y="3"/>
                        <a:pt x="23" y="3"/>
                        <a:pt x="23" y="3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27" y="25"/>
                        <a:pt x="27" y="25"/>
                        <a:pt x="27" y="25"/>
                      </a:cubicBezTo>
                      <a:cubicBezTo>
                        <a:pt x="34" y="16"/>
                        <a:pt x="42" y="10"/>
                        <a:pt x="50" y="6"/>
                      </a:cubicBezTo>
                      <a:cubicBezTo>
                        <a:pt x="59" y="2"/>
                        <a:pt x="68" y="0"/>
                        <a:pt x="80" y="0"/>
                      </a:cubicBezTo>
                      <a:cubicBezTo>
                        <a:pt x="90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7" y="20"/>
                      </a:cubicBezTo>
                      <a:cubicBezTo>
                        <a:pt x="133" y="27"/>
                        <a:pt x="137" y="35"/>
                        <a:pt x="140" y="44"/>
                      </a:cubicBezTo>
                      <a:cubicBezTo>
                        <a:pt x="143" y="54"/>
                        <a:pt x="145" y="66"/>
                        <a:pt x="145" y="79"/>
                      </a:cubicBezTo>
                      <a:cubicBezTo>
                        <a:pt x="145" y="88"/>
                        <a:pt x="145" y="88"/>
                        <a:pt x="145" y="88"/>
                      </a:cubicBezTo>
                      <a:cubicBezTo>
                        <a:pt x="145" y="101"/>
                        <a:pt x="143" y="112"/>
                        <a:pt x="140" y="122"/>
                      </a:cubicBezTo>
                      <a:cubicBezTo>
                        <a:pt x="137" y="131"/>
                        <a:pt x="132" y="140"/>
                        <a:pt x="127" y="146"/>
                      </a:cubicBezTo>
                      <a:cubicBezTo>
                        <a:pt x="121" y="153"/>
                        <a:pt x="114" y="158"/>
                        <a:pt x="106" y="161"/>
                      </a:cubicBezTo>
                      <a:cubicBezTo>
                        <a:pt x="98" y="164"/>
                        <a:pt x="89" y="166"/>
                        <a:pt x="80" y="166"/>
                      </a:cubicBezTo>
                      <a:cubicBezTo>
                        <a:pt x="69" y="166"/>
                        <a:pt x="60" y="164"/>
                        <a:pt x="52" y="161"/>
                      </a:cubicBezTo>
                      <a:cubicBezTo>
                        <a:pt x="44" y="158"/>
                        <a:pt x="37" y="152"/>
                        <a:pt x="30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2" y="140"/>
                      </a:moveTo>
                      <a:cubicBezTo>
                        <a:pt x="85" y="140"/>
                        <a:pt x="95" y="136"/>
                        <a:pt x="103" y="127"/>
                      </a:cubicBezTo>
                      <a:cubicBezTo>
                        <a:pt x="111" y="119"/>
                        <a:pt x="115" y="105"/>
                        <a:pt x="115" y="88"/>
                      </a:cubicBezTo>
                      <a:cubicBezTo>
                        <a:pt x="115" y="79"/>
                        <a:pt x="115" y="79"/>
                        <a:pt x="115" y="79"/>
                      </a:cubicBezTo>
                      <a:cubicBezTo>
                        <a:pt x="115" y="61"/>
                        <a:pt x="111" y="48"/>
                        <a:pt x="103" y="40"/>
                      </a:cubicBezTo>
                      <a:cubicBezTo>
                        <a:pt x="95" y="31"/>
                        <a:pt x="85" y="27"/>
                        <a:pt x="72" y="27"/>
                      </a:cubicBezTo>
                      <a:cubicBezTo>
                        <a:pt x="59" y="27"/>
                        <a:pt x="49" y="31"/>
                        <a:pt x="41" y="39"/>
                      </a:cubicBezTo>
                      <a:cubicBezTo>
                        <a:pt x="33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3" y="118"/>
                        <a:pt x="41" y="127"/>
                      </a:cubicBezTo>
                      <a:cubicBezTo>
                        <a:pt x="49" y="135"/>
                        <a:pt x="59" y="140"/>
                        <a:pt x="72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375" name="Google Shape;375;p18"/>
                <p:cNvSpPr/>
                <p:nvPr/>
              </p:nvSpPr>
              <p:spPr>
                <a:xfrm>
                  <a:off x="1544687" y="-749063"/>
                  <a:ext cx="107558" cy="125976"/>
                </a:xfrm>
                <a:custGeom>
                  <a:rect b="b" l="l" r="r" t="t"/>
                  <a:pathLst>
                    <a:path extrusionOk="0" h="171" w="146">
                      <a:moveTo>
                        <a:pt x="0" y="0"/>
                      </a:moveTo>
                      <a:lnTo>
                        <a:pt x="30" y="0"/>
                      </a:lnTo>
                      <a:lnTo>
                        <a:pt x="30" y="132"/>
                      </a:lnTo>
                      <a:lnTo>
                        <a:pt x="31" y="132"/>
                      </a:lnTo>
                      <a:lnTo>
                        <a:pt x="10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4" y="37"/>
                      </a:lnTo>
                      <a:lnTo>
                        <a:pt x="40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376" name="Google Shape;376;p18"/>
                <p:cNvSpPr/>
                <p:nvPr/>
              </p:nvSpPr>
              <p:spPr>
                <a:xfrm>
                  <a:off x="1689816" y="-749063"/>
                  <a:ext cx="107558" cy="125976"/>
                </a:xfrm>
                <a:custGeom>
                  <a:rect b="b" l="l" r="r" t="t"/>
                  <a:pathLst>
                    <a:path extrusionOk="0" h="171" w="146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69"/>
                      </a:lnTo>
                      <a:lnTo>
                        <a:pt x="115" y="69"/>
                      </a:lnTo>
                      <a:lnTo>
                        <a:pt x="11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5" y="171"/>
                      </a:lnTo>
                      <a:lnTo>
                        <a:pt x="115" y="97"/>
                      </a:lnTo>
                      <a:lnTo>
                        <a:pt x="31" y="9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377" name="Google Shape;377;p18"/>
                <p:cNvSpPr/>
                <p:nvPr/>
              </p:nvSpPr>
              <p:spPr>
                <a:xfrm>
                  <a:off x="1834946" y="-749063"/>
                  <a:ext cx="108294" cy="125976"/>
                </a:xfrm>
                <a:custGeom>
                  <a:rect b="b" l="l" r="r" t="t"/>
                  <a:pathLst>
                    <a:path extrusionOk="0" h="171" w="147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132"/>
                      </a:lnTo>
                      <a:lnTo>
                        <a:pt x="32" y="132"/>
                      </a:lnTo>
                      <a:lnTo>
                        <a:pt x="106" y="0"/>
                      </a:lnTo>
                      <a:lnTo>
                        <a:pt x="147" y="0"/>
                      </a:lnTo>
                      <a:lnTo>
                        <a:pt x="147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5" y="37"/>
                      </a:lnTo>
                      <a:lnTo>
                        <a:pt x="4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378" name="Google Shape;378;p18"/>
                <p:cNvSpPr/>
                <p:nvPr/>
              </p:nvSpPr>
              <p:spPr>
                <a:xfrm>
                  <a:off x="1980812" y="-749063"/>
                  <a:ext cx="132606" cy="125976"/>
                </a:xfrm>
                <a:custGeom>
                  <a:rect b="b" l="l" r="r" t="t"/>
                  <a:pathLst>
                    <a:path extrusionOk="0" h="171" w="180">
                      <a:moveTo>
                        <a:pt x="0" y="0"/>
                      </a:moveTo>
                      <a:lnTo>
                        <a:pt x="45" y="0"/>
                      </a:lnTo>
                      <a:lnTo>
                        <a:pt x="91" y="96"/>
                      </a:lnTo>
                      <a:lnTo>
                        <a:pt x="91" y="96"/>
                      </a:lnTo>
                      <a:lnTo>
                        <a:pt x="136" y="0"/>
                      </a:lnTo>
                      <a:lnTo>
                        <a:pt x="180" y="0"/>
                      </a:lnTo>
                      <a:lnTo>
                        <a:pt x="180" y="171"/>
                      </a:lnTo>
                      <a:lnTo>
                        <a:pt x="149" y="171"/>
                      </a:lnTo>
                      <a:lnTo>
                        <a:pt x="149" y="37"/>
                      </a:lnTo>
                      <a:lnTo>
                        <a:pt x="149" y="37"/>
                      </a:lnTo>
                      <a:lnTo>
                        <a:pt x="106" y="131"/>
                      </a:lnTo>
                      <a:lnTo>
                        <a:pt x="75" y="131"/>
                      </a:lnTo>
                      <a:lnTo>
                        <a:pt x="31" y="37"/>
                      </a:lnTo>
                      <a:lnTo>
                        <a:pt x="31" y="3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379" name="Google Shape;379;p18"/>
                <p:cNvSpPr/>
                <p:nvPr/>
              </p:nvSpPr>
              <p:spPr>
                <a:xfrm>
                  <a:off x="2142149" y="-751273"/>
                  <a:ext cx="105348" cy="129659"/>
                </a:xfrm>
                <a:custGeom>
                  <a:rect b="b" l="l" r="r" t="t"/>
                  <a:pathLst>
                    <a:path extrusionOk="0" h="166" w="135">
                      <a:moveTo>
                        <a:pt x="55" y="166"/>
                      </a:moveTo>
                      <a:cubicBezTo>
                        <a:pt x="37" y="166"/>
                        <a:pt x="23" y="162"/>
                        <a:pt x="14" y="153"/>
                      </a:cubicBezTo>
                      <a:cubicBezTo>
                        <a:pt x="5" y="145"/>
                        <a:pt x="0" y="133"/>
                        <a:pt x="0" y="118"/>
                      </a:cubicBezTo>
                      <a:cubicBezTo>
                        <a:pt x="0" y="102"/>
                        <a:pt x="6" y="89"/>
                        <a:pt x="16" y="80"/>
                      </a:cubicBezTo>
                      <a:cubicBezTo>
                        <a:pt x="27" y="71"/>
                        <a:pt x="45" y="66"/>
                        <a:pt x="69" y="66"/>
                      </a:cubicBezTo>
                      <a:cubicBezTo>
                        <a:pt x="106" y="66"/>
                        <a:pt x="106" y="66"/>
                        <a:pt x="106" y="66"/>
                      </a:cubicBezTo>
                      <a:cubicBezTo>
                        <a:pt x="106" y="57"/>
                        <a:pt x="106" y="57"/>
                        <a:pt x="106" y="57"/>
                      </a:cubicBezTo>
                      <a:cubicBezTo>
                        <a:pt x="106" y="47"/>
                        <a:pt x="104" y="39"/>
                        <a:pt x="98" y="34"/>
                      </a:cubicBezTo>
                      <a:cubicBezTo>
                        <a:pt x="93" y="29"/>
                        <a:pt x="84" y="27"/>
                        <a:pt x="71" y="27"/>
                      </a:cubicBezTo>
                      <a:cubicBezTo>
                        <a:pt x="59" y="27"/>
                        <a:pt x="51" y="29"/>
                        <a:pt x="46" y="33"/>
                      </a:cubicBezTo>
                      <a:cubicBezTo>
                        <a:pt x="40" y="37"/>
                        <a:pt x="37" y="42"/>
                        <a:pt x="36" y="48"/>
                      </a:cubicBezTo>
                      <a:cubicBezTo>
                        <a:pt x="7" y="48"/>
                        <a:pt x="7" y="48"/>
                        <a:pt x="7" y="48"/>
                      </a:cubicBezTo>
                      <a:cubicBezTo>
                        <a:pt x="7" y="41"/>
                        <a:pt x="9" y="35"/>
                        <a:pt x="12" y="29"/>
                      </a:cubicBezTo>
                      <a:cubicBezTo>
                        <a:pt x="15" y="23"/>
                        <a:pt x="19" y="18"/>
                        <a:pt x="24" y="14"/>
                      </a:cubicBezTo>
                      <a:cubicBezTo>
                        <a:pt x="29" y="10"/>
                        <a:pt x="36" y="6"/>
                        <a:pt x="44" y="4"/>
                      </a:cubicBezTo>
                      <a:cubicBezTo>
                        <a:pt x="52" y="1"/>
                        <a:pt x="61" y="0"/>
                        <a:pt x="71" y="0"/>
                      </a:cubicBezTo>
                      <a:cubicBezTo>
                        <a:pt x="93" y="0"/>
                        <a:pt x="109" y="5"/>
                        <a:pt x="120" y="15"/>
                      </a:cubicBezTo>
                      <a:cubicBezTo>
                        <a:pt x="130" y="25"/>
                        <a:pt x="135" y="40"/>
                        <a:pt x="135" y="59"/>
                      </a:cubicBezTo>
                      <a:cubicBezTo>
                        <a:pt x="135" y="164"/>
                        <a:pt x="135" y="164"/>
                        <a:pt x="135" y="164"/>
                      </a:cubicBezTo>
                      <a:cubicBezTo>
                        <a:pt x="113" y="164"/>
                        <a:pt x="113" y="164"/>
                        <a:pt x="113" y="164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95" y="157"/>
                        <a:pt x="78" y="166"/>
                        <a:pt x="55" y="166"/>
                      </a:cubicBezTo>
                      <a:close/>
                      <a:moveTo>
                        <a:pt x="58" y="140"/>
                      </a:moveTo>
                      <a:cubicBezTo>
                        <a:pt x="65" y="140"/>
                        <a:pt x="71" y="139"/>
                        <a:pt x="77" y="136"/>
                      </a:cubicBezTo>
                      <a:cubicBezTo>
                        <a:pt x="83" y="134"/>
                        <a:pt x="88" y="131"/>
                        <a:pt x="92" y="127"/>
                      </a:cubicBezTo>
                      <a:cubicBezTo>
                        <a:pt x="97" y="123"/>
                        <a:pt x="100" y="118"/>
                        <a:pt x="103" y="113"/>
                      </a:cubicBezTo>
                      <a:cubicBezTo>
                        <a:pt x="105" y="108"/>
                        <a:pt x="106" y="102"/>
                        <a:pt x="106" y="96"/>
                      </a:cubicBezTo>
                      <a:cubicBezTo>
                        <a:pt x="106" y="90"/>
                        <a:pt x="106" y="90"/>
                        <a:pt x="106" y="90"/>
                      </a:cubicBezTo>
                      <a:cubicBezTo>
                        <a:pt x="71" y="90"/>
                        <a:pt x="71" y="90"/>
                        <a:pt x="71" y="90"/>
                      </a:cubicBezTo>
                      <a:cubicBezTo>
                        <a:pt x="56" y="90"/>
                        <a:pt x="45" y="93"/>
                        <a:pt x="39" y="98"/>
                      </a:cubicBezTo>
                      <a:cubicBezTo>
                        <a:pt x="33" y="103"/>
                        <a:pt x="30" y="110"/>
                        <a:pt x="30" y="118"/>
                      </a:cubicBezTo>
                      <a:cubicBezTo>
                        <a:pt x="30" y="124"/>
                        <a:pt x="33" y="130"/>
                        <a:pt x="37" y="134"/>
                      </a:cubicBezTo>
                      <a:cubicBezTo>
                        <a:pt x="42" y="138"/>
                        <a:pt x="49" y="140"/>
                        <a:pt x="58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380" name="Google Shape;380;p18"/>
                <p:cNvSpPr/>
                <p:nvPr/>
              </p:nvSpPr>
              <p:spPr>
                <a:xfrm>
                  <a:off x="2263705" y="-749063"/>
                  <a:ext cx="103138" cy="125976"/>
                </a:xfrm>
                <a:custGeom>
                  <a:rect b="b" l="l" r="r" t="t"/>
                  <a:pathLst>
                    <a:path extrusionOk="0" h="171" w="140">
                      <a:moveTo>
                        <a:pt x="55" y="28"/>
                      </a:moveTo>
                      <a:lnTo>
                        <a:pt x="0" y="28"/>
                      </a:lnTo>
                      <a:lnTo>
                        <a:pt x="0" y="0"/>
                      </a:lnTo>
                      <a:lnTo>
                        <a:pt x="140" y="0"/>
                      </a:lnTo>
                      <a:lnTo>
                        <a:pt x="140" y="28"/>
                      </a:lnTo>
                      <a:lnTo>
                        <a:pt x="86" y="28"/>
                      </a:lnTo>
                      <a:lnTo>
                        <a:pt x="86" y="171"/>
                      </a:lnTo>
                      <a:lnTo>
                        <a:pt x="55" y="171"/>
                      </a:lnTo>
                      <a:lnTo>
                        <a:pt x="55" y="28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381" name="Google Shape;381;p18"/>
                <p:cNvSpPr/>
                <p:nvPr/>
              </p:nvSpPr>
              <p:spPr>
                <a:xfrm>
                  <a:off x="2377156" y="-751273"/>
                  <a:ext cx="111978" cy="129659"/>
                </a:xfrm>
                <a:custGeom>
                  <a:rect b="b" l="l" r="r" t="t"/>
                  <a:pathLst>
                    <a:path extrusionOk="0" h="166" w="144">
                      <a:moveTo>
                        <a:pt x="74" y="166"/>
                      </a:moveTo>
                      <a:cubicBezTo>
                        <a:pt x="62" y="166"/>
                        <a:pt x="52" y="164"/>
                        <a:pt x="43" y="161"/>
                      </a:cubicBezTo>
                      <a:cubicBezTo>
                        <a:pt x="34" y="157"/>
                        <a:pt x="26" y="152"/>
                        <a:pt x="20" y="145"/>
                      </a:cubicBezTo>
                      <a:cubicBezTo>
                        <a:pt x="13" y="139"/>
                        <a:pt x="8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8" y="36"/>
                        <a:pt x="13" y="27"/>
                        <a:pt x="20" y="21"/>
                      </a:cubicBezTo>
                      <a:cubicBezTo>
                        <a:pt x="26" y="14"/>
                        <a:pt x="34" y="9"/>
                        <a:pt x="42" y="6"/>
                      </a:cubicBezTo>
                      <a:cubicBezTo>
                        <a:pt x="51" y="2"/>
                        <a:pt x="61" y="0"/>
                        <a:pt x="72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8" y="14"/>
                        <a:pt x="125" y="21"/>
                      </a:cubicBezTo>
                      <a:cubicBezTo>
                        <a:pt x="131" y="28"/>
                        <a:pt x="136" y="36"/>
                        <a:pt x="139" y="46"/>
                      </a:cubicBezTo>
                      <a:cubicBezTo>
                        <a:pt x="143" y="56"/>
                        <a:pt x="144" y="68"/>
                        <a:pt x="144" y="81"/>
                      </a:cubicBezTo>
                      <a:cubicBezTo>
                        <a:pt x="144" y="92"/>
                        <a:pt x="144" y="92"/>
                        <a:pt x="144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0" y="107"/>
                        <a:pt x="34" y="119"/>
                        <a:pt x="42" y="127"/>
                      </a:cubicBezTo>
                      <a:cubicBezTo>
                        <a:pt x="49" y="136"/>
                        <a:pt x="59" y="140"/>
                        <a:pt x="72" y="140"/>
                      </a:cubicBezTo>
                      <a:cubicBezTo>
                        <a:pt x="82" y="140"/>
                        <a:pt x="91" y="138"/>
                        <a:pt x="98" y="134"/>
                      </a:cubicBezTo>
                      <a:cubicBezTo>
                        <a:pt x="104" y="130"/>
                        <a:pt x="109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1" y="145"/>
                        <a:pt x="119" y="153"/>
                      </a:cubicBezTo>
                      <a:cubicBezTo>
                        <a:pt x="107" y="162"/>
                        <a:pt x="92" y="166"/>
                        <a:pt x="74" y="166"/>
                      </a:cubicBezTo>
                      <a:close/>
                      <a:moveTo>
                        <a:pt x="72" y="27"/>
                      </a:moveTo>
                      <a:cubicBezTo>
                        <a:pt x="60" y="27"/>
                        <a:pt x="50" y="30"/>
                        <a:pt x="43" y="37"/>
                      </a:cubicBezTo>
                      <a:cubicBezTo>
                        <a:pt x="36" y="44"/>
                        <a:pt x="32" y="55"/>
                        <a:pt x="30" y="68"/>
                      </a:cubicBezTo>
                      <a:cubicBezTo>
                        <a:pt x="114" y="68"/>
                        <a:pt x="114" y="68"/>
                        <a:pt x="114" y="68"/>
                      </a:cubicBezTo>
                      <a:cubicBezTo>
                        <a:pt x="112" y="40"/>
                        <a:pt x="98" y="27"/>
                        <a:pt x="72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382" name="Google Shape;382;p18"/>
                <p:cNvSpPr/>
                <p:nvPr/>
              </p:nvSpPr>
              <p:spPr>
                <a:xfrm>
                  <a:off x="2502395" y="-749063"/>
                  <a:ext cx="114188" cy="127449"/>
                </a:xfrm>
                <a:custGeom>
                  <a:rect b="b" l="l" r="r" t="t"/>
                  <a:pathLst>
                    <a:path extrusionOk="0" h="163" w="146">
                      <a:moveTo>
                        <a:pt x="0" y="137"/>
                      </a:moveTo>
                      <a:cubicBezTo>
                        <a:pt x="4" y="137"/>
                        <a:pt x="4" y="137"/>
                        <a:pt x="4" y="137"/>
                      </a:cubicBezTo>
                      <a:cubicBezTo>
                        <a:pt x="11" y="137"/>
                        <a:pt x="15" y="135"/>
                        <a:pt x="19" y="131"/>
                      </a:cubicBezTo>
                      <a:cubicBezTo>
                        <a:pt x="23" y="127"/>
                        <a:pt x="25" y="121"/>
                        <a:pt x="27" y="113"/>
                      </a:cubicBezTo>
                      <a:cubicBezTo>
                        <a:pt x="28" y="106"/>
                        <a:pt x="29" y="96"/>
                        <a:pt x="30" y="86"/>
                      </a:cubicBezTo>
                      <a:cubicBezTo>
                        <a:pt x="30" y="75"/>
                        <a:pt x="30" y="63"/>
                        <a:pt x="30" y="50"/>
                      </a:cubicBezTo>
                      <a:cubicBezTo>
                        <a:pt x="30" y="0"/>
                        <a:pt x="30" y="0"/>
                        <a:pt x="30" y="0"/>
                      </a:cubicBezTo>
                      <a:cubicBezTo>
                        <a:pt x="146" y="0"/>
                        <a:pt x="146" y="0"/>
                        <a:pt x="146" y="0"/>
                      </a:cubicBezTo>
                      <a:cubicBezTo>
                        <a:pt x="146" y="161"/>
                        <a:pt x="146" y="161"/>
                        <a:pt x="146" y="161"/>
                      </a:cubicBezTo>
                      <a:cubicBezTo>
                        <a:pt x="117" y="161"/>
                        <a:pt x="117" y="161"/>
                        <a:pt x="117" y="161"/>
                      </a:cubicBezTo>
                      <a:cubicBezTo>
                        <a:pt x="117" y="26"/>
                        <a:pt x="117" y="26"/>
                        <a:pt x="117" y="26"/>
                      </a:cubicBezTo>
                      <a:cubicBezTo>
                        <a:pt x="59" y="26"/>
                        <a:pt x="59" y="26"/>
                        <a:pt x="59" y="26"/>
                      </a:cubicBezTo>
                      <a:cubicBezTo>
                        <a:pt x="59" y="50"/>
                        <a:pt x="59" y="50"/>
                        <a:pt x="59" y="50"/>
                      </a:cubicBezTo>
                      <a:cubicBezTo>
                        <a:pt x="59" y="64"/>
                        <a:pt x="59" y="79"/>
                        <a:pt x="58" y="92"/>
                      </a:cubicBezTo>
                      <a:cubicBezTo>
                        <a:pt x="57" y="106"/>
                        <a:pt x="55" y="118"/>
                        <a:pt x="52" y="129"/>
                      </a:cubicBezTo>
                      <a:cubicBezTo>
                        <a:pt x="49" y="139"/>
                        <a:pt x="43" y="148"/>
                        <a:pt x="36" y="154"/>
                      </a:cubicBezTo>
                      <a:cubicBezTo>
                        <a:pt x="28" y="160"/>
                        <a:pt x="18" y="163"/>
                        <a:pt x="4" y="163"/>
                      </a:cubicBezTo>
                      <a:cubicBezTo>
                        <a:pt x="0" y="163"/>
                        <a:pt x="0" y="163"/>
                        <a:pt x="0" y="163"/>
                      </a:cubicBezTo>
                      <a:lnTo>
                        <a:pt x="0" y="137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383" name="Google Shape;383;p18"/>
                <p:cNvSpPr/>
                <p:nvPr/>
              </p:nvSpPr>
              <p:spPr>
                <a:xfrm>
                  <a:off x="2643104" y="-749063"/>
                  <a:ext cx="99454" cy="125976"/>
                </a:xfrm>
                <a:custGeom>
                  <a:rect b="b" l="l" r="r" t="t"/>
                  <a:pathLst>
                    <a:path extrusionOk="0" h="161" w="128">
                      <a:moveTo>
                        <a:pt x="36" y="99"/>
                      </a:moveTo>
                      <a:cubicBezTo>
                        <a:pt x="25" y="95"/>
                        <a:pt x="18" y="89"/>
                        <a:pt x="13" y="81"/>
                      </a:cubicBezTo>
                      <a:cubicBezTo>
                        <a:pt x="8" y="73"/>
                        <a:pt x="6" y="64"/>
                        <a:pt x="6" y="53"/>
                      </a:cubicBezTo>
                      <a:cubicBezTo>
                        <a:pt x="6" y="36"/>
                        <a:pt x="11" y="23"/>
                        <a:pt x="22" y="14"/>
                      </a:cubicBezTo>
                      <a:cubicBezTo>
                        <a:pt x="32" y="4"/>
                        <a:pt x="49" y="0"/>
                        <a:pt x="74" y="0"/>
                      </a:cubicBezTo>
                      <a:cubicBezTo>
                        <a:pt x="128" y="0"/>
                        <a:pt x="128" y="0"/>
                        <a:pt x="128" y="0"/>
                      </a:cubicBezTo>
                      <a:cubicBezTo>
                        <a:pt x="128" y="161"/>
                        <a:pt x="128" y="161"/>
                        <a:pt x="128" y="161"/>
                      </a:cubicBezTo>
                      <a:cubicBezTo>
                        <a:pt x="99" y="161"/>
                        <a:pt x="99" y="161"/>
                        <a:pt x="99" y="161"/>
                      </a:cubicBezTo>
                      <a:cubicBezTo>
                        <a:pt x="99" y="105"/>
                        <a:pt x="99" y="105"/>
                        <a:pt x="99" y="105"/>
                      </a:cubicBezTo>
                      <a:cubicBezTo>
                        <a:pt x="74" y="105"/>
                        <a:pt x="74" y="105"/>
                        <a:pt x="74" y="105"/>
                      </a:cubicBezTo>
                      <a:cubicBezTo>
                        <a:pt x="72" y="105"/>
                        <a:pt x="70" y="105"/>
                        <a:pt x="68" y="105"/>
                      </a:cubicBezTo>
                      <a:cubicBezTo>
                        <a:pt x="67" y="105"/>
                        <a:pt x="65" y="104"/>
                        <a:pt x="63" y="104"/>
                      </a:cubicBezTo>
                      <a:cubicBezTo>
                        <a:pt x="32" y="161"/>
                        <a:pt x="32" y="161"/>
                        <a:pt x="32" y="161"/>
                      </a:cubicBezTo>
                      <a:cubicBezTo>
                        <a:pt x="0" y="161"/>
                        <a:pt x="0" y="161"/>
                        <a:pt x="0" y="161"/>
                      </a:cubicBezTo>
                      <a:lnTo>
                        <a:pt x="36" y="99"/>
                      </a:lnTo>
                      <a:close/>
                      <a:moveTo>
                        <a:pt x="36" y="53"/>
                      </a:moveTo>
                      <a:cubicBezTo>
                        <a:pt x="36" y="61"/>
                        <a:pt x="39" y="67"/>
                        <a:pt x="45" y="72"/>
                      </a:cubicBezTo>
                      <a:cubicBezTo>
                        <a:pt x="50" y="76"/>
                        <a:pt x="60" y="78"/>
                        <a:pt x="75" y="78"/>
                      </a:cubicBezTo>
                      <a:cubicBezTo>
                        <a:pt x="99" y="78"/>
                        <a:pt x="99" y="78"/>
                        <a:pt x="99" y="78"/>
                      </a:cubicBezTo>
                      <a:cubicBezTo>
                        <a:pt x="99" y="26"/>
                        <a:pt x="99" y="26"/>
                        <a:pt x="99" y="26"/>
                      </a:cubicBezTo>
                      <a:cubicBezTo>
                        <a:pt x="75" y="26"/>
                        <a:pt x="75" y="26"/>
                        <a:pt x="75" y="26"/>
                      </a:cubicBezTo>
                      <a:cubicBezTo>
                        <a:pt x="60" y="26"/>
                        <a:pt x="50" y="28"/>
                        <a:pt x="44" y="33"/>
                      </a:cubicBezTo>
                      <a:cubicBezTo>
                        <a:pt x="39" y="37"/>
                        <a:pt x="36" y="44"/>
                        <a:pt x="36" y="53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</p:grpSp>
        </p:grpSp>
      </p:grp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Слайд с фото">
  <p:cSld name="2_Слайд с фото">
    <p:spTree>
      <p:nvGrpSpPr>
        <p:cNvPr id="384" name="Shape 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Google Shape;385;p19"/>
          <p:cNvSpPr txBox="1"/>
          <p:nvPr>
            <p:ph type="title"/>
          </p:nvPr>
        </p:nvSpPr>
        <p:spPr>
          <a:xfrm>
            <a:off x="254001" y="475192"/>
            <a:ext cx="11099800" cy="6762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6" name="Google Shape;386;p19"/>
          <p:cNvSpPr txBox="1"/>
          <p:nvPr>
            <p:ph idx="1" type="subTitle"/>
          </p:nvPr>
        </p:nvSpPr>
        <p:spPr>
          <a:xfrm>
            <a:off x="254001" y="140267"/>
            <a:ext cx="6426926" cy="3349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lvl="1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lvl="2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lvl="3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lvl="4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lvl="5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lvl="6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lvl="7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lvl="8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/>
        </p:txBody>
      </p:sp>
      <p:sp>
        <p:nvSpPr>
          <p:cNvPr id="387" name="Google Shape;387;p19"/>
          <p:cNvSpPr/>
          <p:nvPr>
            <p:ph idx="2" type="pic"/>
          </p:nvPr>
        </p:nvSpPr>
        <p:spPr>
          <a:xfrm>
            <a:off x="0" y="1440111"/>
            <a:ext cx="6176513" cy="4313708"/>
          </a:xfrm>
          <a:prstGeom prst="rect">
            <a:avLst/>
          </a:prstGeom>
          <a:noFill/>
          <a:ln>
            <a:noFill/>
          </a:ln>
        </p:spPr>
      </p:sp>
      <p:grpSp>
        <p:nvGrpSpPr>
          <p:cNvPr id="388" name="Google Shape;388;p19"/>
          <p:cNvGrpSpPr/>
          <p:nvPr/>
        </p:nvGrpSpPr>
        <p:grpSpPr>
          <a:xfrm>
            <a:off x="285749" y="6205388"/>
            <a:ext cx="11654205" cy="595461"/>
            <a:chOff x="285749" y="6205388"/>
            <a:chExt cx="11654205" cy="595461"/>
          </a:xfrm>
        </p:grpSpPr>
        <p:pic>
          <p:nvPicPr>
            <p:cNvPr id="389" name="Google Shape;389;p19"/>
            <p:cNvPicPr preferRelativeResize="0"/>
            <p:nvPr/>
          </p:nvPicPr>
          <p:blipFill rotWithShape="1">
            <a:blip r:embed="rId2">
              <a:alphaModFix/>
            </a:blip>
            <a:srcRect b="0" l="0" r="0" t="0"/>
            <a:stretch/>
          </p:blipFill>
          <p:spPr>
            <a:xfrm>
              <a:off x="11078577" y="6285637"/>
              <a:ext cx="861377" cy="45125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90" name="Google Shape;390;p19"/>
            <p:cNvSpPr txBox="1"/>
            <p:nvPr/>
          </p:nvSpPr>
          <p:spPr>
            <a:xfrm>
              <a:off x="5388046" y="6328460"/>
              <a:ext cx="5593382" cy="4001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000">
                  <a:solidFill>
                    <a:srgbClr val="006EF3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rPr>
                <a:t>Материалы являются собственностью АО «Корпорация «МСП»</a:t>
              </a:r>
              <a:br>
                <a:rPr lang="ru-RU" sz="1000">
                  <a:solidFill>
                    <a:srgbClr val="006EF3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rPr>
              </a:br>
              <a:r>
                <a:rPr lang="ru-RU" sz="1000">
                  <a:solidFill>
                    <a:srgbClr val="006EF3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rPr>
                <a:t>и могут быть использованы с разрешения правообладателя</a:t>
              </a:r>
              <a:endParaRPr sz="1000">
                <a:solidFill>
                  <a:srgbClr val="006EF3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grpSp>
          <p:nvGrpSpPr>
            <p:cNvPr id="391" name="Google Shape;391;p19"/>
            <p:cNvGrpSpPr/>
            <p:nvPr/>
          </p:nvGrpSpPr>
          <p:grpSpPr>
            <a:xfrm>
              <a:off x="285749" y="6205388"/>
              <a:ext cx="2651207" cy="595461"/>
              <a:chOff x="704850" y="-1594057"/>
              <a:chExt cx="4203603" cy="944129"/>
            </a:xfrm>
          </p:grpSpPr>
          <p:sp>
            <p:nvSpPr>
              <p:cNvPr id="392" name="Google Shape;392;p19"/>
              <p:cNvSpPr/>
              <p:nvPr/>
            </p:nvSpPr>
            <p:spPr>
              <a:xfrm>
                <a:off x="3852763" y="-1219813"/>
                <a:ext cx="302046" cy="222483"/>
              </a:xfrm>
              <a:custGeom>
                <a:rect b="b" l="l" r="r" t="t"/>
                <a:pathLst>
                  <a:path extrusionOk="0" h="302" w="410">
                    <a:moveTo>
                      <a:pt x="146" y="0"/>
                    </a:moveTo>
                    <a:lnTo>
                      <a:pt x="0" y="0"/>
                    </a:lnTo>
                    <a:lnTo>
                      <a:pt x="263" y="302"/>
                    </a:lnTo>
                    <a:lnTo>
                      <a:pt x="410" y="302"/>
                    </a:lnTo>
                    <a:lnTo>
                      <a:pt x="146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393" name="Google Shape;393;p19"/>
              <p:cNvSpPr/>
              <p:nvPr/>
            </p:nvSpPr>
            <p:spPr>
              <a:xfrm>
                <a:off x="1450389" y="-1417986"/>
                <a:ext cx="655662" cy="440546"/>
              </a:xfrm>
              <a:custGeom>
                <a:rect b="b" l="l" r="r" t="t"/>
                <a:pathLst>
                  <a:path extrusionOk="0" h="565" w="841">
                    <a:moveTo>
                      <a:pt x="673" y="153"/>
                    </a:moveTo>
                    <a:cubicBezTo>
                      <a:pt x="729" y="112"/>
                      <a:pt x="752" y="59"/>
                      <a:pt x="748" y="0"/>
                    </a:cubicBezTo>
                    <a:cubicBezTo>
                      <a:pt x="642" y="0"/>
                      <a:pt x="642" y="0"/>
                      <a:pt x="642" y="0"/>
                    </a:cubicBezTo>
                    <a:cubicBezTo>
                      <a:pt x="648" y="25"/>
                      <a:pt x="643" y="51"/>
                      <a:pt x="622" y="73"/>
                    </a:cubicBezTo>
                    <a:cubicBezTo>
                      <a:pt x="598" y="97"/>
                      <a:pt x="559" y="113"/>
                      <a:pt x="524" y="117"/>
                    </a:cubicBezTo>
                    <a:cubicBezTo>
                      <a:pt x="467" y="126"/>
                      <a:pt x="249" y="123"/>
                      <a:pt x="197" y="123"/>
                    </a:cubicBezTo>
                    <a:cubicBezTo>
                      <a:pt x="197" y="213"/>
                      <a:pt x="197" y="213"/>
                      <a:pt x="197" y="213"/>
                    </a:cubicBezTo>
                    <a:cubicBezTo>
                      <a:pt x="298" y="213"/>
                      <a:pt x="396" y="213"/>
                      <a:pt x="494" y="213"/>
                    </a:cubicBezTo>
                    <a:cubicBezTo>
                      <a:pt x="661" y="214"/>
                      <a:pt x="684" y="272"/>
                      <a:pt x="681" y="337"/>
                    </a:cubicBezTo>
                    <a:cubicBezTo>
                      <a:pt x="679" y="400"/>
                      <a:pt x="639" y="434"/>
                      <a:pt x="585" y="449"/>
                    </a:cubicBezTo>
                    <a:cubicBezTo>
                      <a:pt x="462" y="480"/>
                      <a:pt x="360" y="486"/>
                      <a:pt x="213" y="445"/>
                    </a:cubicBezTo>
                    <a:cubicBezTo>
                      <a:pt x="117" y="408"/>
                      <a:pt x="102" y="323"/>
                      <a:pt x="102" y="323"/>
                    </a:cubicBezTo>
                    <a:cubicBezTo>
                      <a:pt x="6" y="324"/>
                      <a:pt x="6" y="324"/>
                      <a:pt x="6" y="324"/>
                    </a:cubicBezTo>
                    <a:cubicBezTo>
                      <a:pt x="0" y="421"/>
                      <a:pt x="88" y="516"/>
                      <a:pt x="195" y="542"/>
                    </a:cubicBezTo>
                    <a:cubicBezTo>
                      <a:pt x="288" y="565"/>
                      <a:pt x="344" y="565"/>
                      <a:pt x="440" y="565"/>
                    </a:cubicBezTo>
                    <a:cubicBezTo>
                      <a:pt x="527" y="565"/>
                      <a:pt x="617" y="551"/>
                      <a:pt x="693" y="506"/>
                    </a:cubicBezTo>
                    <a:cubicBezTo>
                      <a:pt x="811" y="436"/>
                      <a:pt x="841" y="219"/>
                      <a:pt x="673" y="15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394" name="Google Shape;394;p19"/>
              <p:cNvSpPr/>
              <p:nvPr/>
            </p:nvSpPr>
            <p:spPr>
              <a:xfrm>
                <a:off x="2793391" y="-1542488"/>
                <a:ext cx="632824" cy="588623"/>
              </a:xfrm>
              <a:custGeom>
                <a:rect b="b" l="l" r="r" t="t"/>
                <a:pathLst>
                  <a:path extrusionOk="0" h="754" w="811">
                    <a:moveTo>
                      <a:pt x="424" y="488"/>
                    </a:moveTo>
                    <a:cubicBezTo>
                      <a:pt x="113" y="0"/>
                      <a:pt x="113" y="0"/>
                      <a:pt x="113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86" y="449"/>
                      <a:pt x="286" y="449"/>
                      <a:pt x="286" y="449"/>
                    </a:cubicBezTo>
                    <a:cubicBezTo>
                      <a:pt x="306" y="481"/>
                      <a:pt x="341" y="500"/>
                      <a:pt x="378" y="500"/>
                    </a:cubicBezTo>
                    <a:cubicBezTo>
                      <a:pt x="417" y="500"/>
                      <a:pt x="417" y="500"/>
                      <a:pt x="417" y="500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56" y="605"/>
                      <a:pt x="306" y="636"/>
                      <a:pt x="249" y="634"/>
                    </a:cubicBezTo>
                    <a:cubicBezTo>
                      <a:pt x="140" y="628"/>
                      <a:pt x="131" y="552"/>
                      <a:pt x="127" y="473"/>
                    </a:cubicBezTo>
                    <a:cubicBezTo>
                      <a:pt x="127" y="262"/>
                      <a:pt x="127" y="262"/>
                      <a:pt x="127" y="262"/>
                    </a:cubicBezTo>
                    <a:cubicBezTo>
                      <a:pt x="30" y="262"/>
                      <a:pt x="30" y="262"/>
                      <a:pt x="30" y="262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29" y="595"/>
                      <a:pt x="67" y="675"/>
                      <a:pt x="154" y="707"/>
                    </a:cubicBezTo>
                    <a:cubicBezTo>
                      <a:pt x="218" y="731"/>
                      <a:pt x="357" y="754"/>
                      <a:pt x="456" y="615"/>
                    </a:cubicBezTo>
                    <a:cubicBezTo>
                      <a:pt x="497" y="557"/>
                      <a:pt x="811" y="0"/>
                      <a:pt x="811" y="0"/>
                    </a:cubicBezTo>
                    <a:cubicBezTo>
                      <a:pt x="698" y="0"/>
                      <a:pt x="698" y="0"/>
                      <a:pt x="698" y="0"/>
                    </a:cubicBezTo>
                    <a:lnTo>
                      <a:pt x="424" y="488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395" name="Google Shape;395;p19"/>
              <p:cNvSpPr/>
              <p:nvPr/>
            </p:nvSpPr>
            <p:spPr>
              <a:xfrm>
                <a:off x="704850" y="-1542488"/>
                <a:ext cx="728595" cy="544421"/>
              </a:xfrm>
              <a:custGeom>
                <a:rect b="b" l="l" r="r" t="t"/>
                <a:pathLst>
                  <a:path extrusionOk="0" h="698" w="934">
                    <a:moveTo>
                      <a:pt x="467" y="0"/>
                    </a:moveTo>
                    <a:cubicBezTo>
                      <a:pt x="675" y="410"/>
                      <a:pt x="675" y="410"/>
                      <a:pt x="675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54" y="0"/>
                      <a:pt x="354" y="0"/>
                      <a:pt x="354" y="0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46" y="698"/>
                      <a:pt x="46" y="698"/>
                      <a:pt x="46" y="698"/>
                    </a:cubicBezTo>
                    <a:cubicBezTo>
                      <a:pt x="87" y="698"/>
                      <a:pt x="124" y="675"/>
                      <a:pt x="143" y="639"/>
                    </a:cubicBezTo>
                    <a:cubicBezTo>
                      <a:pt x="187" y="551"/>
                      <a:pt x="187" y="551"/>
                      <a:pt x="187" y="551"/>
                    </a:cubicBezTo>
                    <a:cubicBezTo>
                      <a:pt x="200" y="527"/>
                      <a:pt x="224" y="512"/>
                      <a:pt x="251" y="512"/>
                    </a:cubicBezTo>
                    <a:cubicBezTo>
                      <a:pt x="683" y="512"/>
                      <a:pt x="683" y="512"/>
                      <a:pt x="683" y="512"/>
                    </a:cubicBezTo>
                    <a:cubicBezTo>
                      <a:pt x="710" y="512"/>
                      <a:pt x="735" y="527"/>
                      <a:pt x="747" y="551"/>
                    </a:cubicBezTo>
                    <a:cubicBezTo>
                      <a:pt x="791" y="639"/>
                      <a:pt x="791" y="639"/>
                      <a:pt x="791" y="639"/>
                    </a:cubicBezTo>
                    <a:cubicBezTo>
                      <a:pt x="810" y="675"/>
                      <a:pt x="847" y="698"/>
                      <a:pt x="888" y="698"/>
                    </a:cubicBezTo>
                    <a:cubicBezTo>
                      <a:pt x="934" y="698"/>
                      <a:pt x="934" y="698"/>
                      <a:pt x="934" y="698"/>
                    </a:cubicBezTo>
                    <a:cubicBezTo>
                      <a:pt x="580" y="0"/>
                      <a:pt x="580" y="0"/>
                      <a:pt x="580" y="0"/>
                    </a:cubicBezTo>
                    <a:lnTo>
                      <a:pt x="467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396" name="Google Shape;396;p19"/>
              <p:cNvSpPr/>
              <p:nvPr/>
            </p:nvSpPr>
            <p:spPr>
              <a:xfrm>
                <a:off x="4179121" y="-1542488"/>
                <a:ext cx="729332" cy="544421"/>
              </a:xfrm>
              <a:custGeom>
                <a:rect b="b" l="l" r="r" t="t"/>
                <a:pathLst>
                  <a:path extrusionOk="0" h="698" w="935">
                    <a:moveTo>
                      <a:pt x="467" y="0"/>
                    </a:moveTo>
                    <a:cubicBezTo>
                      <a:pt x="676" y="410"/>
                      <a:pt x="676" y="410"/>
                      <a:pt x="676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98" y="0"/>
                      <a:pt x="335" y="39"/>
                      <a:pt x="304" y="101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113" y="698"/>
                      <a:pt x="113" y="698"/>
                      <a:pt x="113" y="698"/>
                    </a:cubicBezTo>
                    <a:cubicBezTo>
                      <a:pt x="208" y="512"/>
                      <a:pt x="208" y="512"/>
                      <a:pt x="208" y="512"/>
                    </a:cubicBezTo>
                    <a:cubicBezTo>
                      <a:pt x="727" y="512"/>
                      <a:pt x="727" y="512"/>
                      <a:pt x="727" y="512"/>
                    </a:cubicBezTo>
                    <a:cubicBezTo>
                      <a:pt x="822" y="698"/>
                      <a:pt x="822" y="698"/>
                      <a:pt x="822" y="698"/>
                    </a:cubicBezTo>
                    <a:cubicBezTo>
                      <a:pt x="935" y="698"/>
                      <a:pt x="935" y="698"/>
                      <a:pt x="935" y="698"/>
                    </a:cubicBezTo>
                    <a:cubicBezTo>
                      <a:pt x="631" y="101"/>
                      <a:pt x="631" y="101"/>
                      <a:pt x="631" y="101"/>
                    </a:cubicBezTo>
                    <a:cubicBezTo>
                      <a:pt x="600" y="39"/>
                      <a:pt x="537" y="0"/>
                      <a:pt x="46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397" name="Google Shape;397;p19"/>
              <p:cNvSpPr/>
              <p:nvPr/>
            </p:nvSpPr>
            <p:spPr>
              <a:xfrm>
                <a:off x="3488098" y="-1542488"/>
                <a:ext cx="608513" cy="545157"/>
              </a:xfrm>
              <a:custGeom>
                <a:rect b="b" l="l" r="r" t="t"/>
                <a:pathLst>
                  <a:path extrusionOk="0" h="699" w="780">
                    <a:moveTo>
                      <a:pt x="548" y="298"/>
                    </a:moveTo>
                    <a:cubicBezTo>
                      <a:pt x="780" y="0"/>
                      <a:pt x="780" y="0"/>
                      <a:pt x="780" y="0"/>
                    </a:cubicBezTo>
                    <a:cubicBezTo>
                      <a:pt x="657" y="0"/>
                      <a:pt x="657" y="0"/>
                      <a:pt x="657" y="0"/>
                    </a:cubicBezTo>
                    <a:cubicBezTo>
                      <a:pt x="501" y="201"/>
                      <a:pt x="501" y="201"/>
                      <a:pt x="501" y="201"/>
                    </a:cubicBezTo>
                    <a:cubicBezTo>
                      <a:pt x="451" y="265"/>
                      <a:pt x="375" y="302"/>
                      <a:pt x="295" y="302"/>
                    </a:cubicBezTo>
                    <a:cubicBezTo>
                      <a:pt x="95" y="302"/>
                      <a:pt x="95" y="302"/>
                      <a:pt x="95" y="302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99"/>
                      <a:pt x="0" y="699"/>
                      <a:pt x="0" y="699"/>
                    </a:cubicBezTo>
                    <a:cubicBezTo>
                      <a:pt x="94" y="699"/>
                      <a:pt x="94" y="699"/>
                      <a:pt x="94" y="699"/>
                    </a:cubicBezTo>
                    <a:cubicBezTo>
                      <a:pt x="95" y="399"/>
                      <a:pt x="95" y="399"/>
                      <a:pt x="95" y="399"/>
                    </a:cubicBezTo>
                    <a:cubicBezTo>
                      <a:pt x="342" y="399"/>
                      <a:pt x="342" y="399"/>
                      <a:pt x="342" y="399"/>
                    </a:cubicBezTo>
                    <a:cubicBezTo>
                      <a:pt x="423" y="399"/>
                      <a:pt x="499" y="362"/>
                      <a:pt x="548" y="298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398" name="Google Shape;398;p19"/>
              <p:cNvSpPr/>
              <p:nvPr/>
            </p:nvSpPr>
            <p:spPr>
              <a:xfrm>
                <a:off x="2154673" y="-1542488"/>
                <a:ext cx="576098" cy="545157"/>
              </a:xfrm>
              <a:custGeom>
                <a:rect b="b" l="l" r="r" t="t"/>
                <a:pathLst>
                  <a:path extrusionOk="0" h="699" w="739">
                    <a:moveTo>
                      <a:pt x="520" y="276"/>
                    </a:moveTo>
                    <a:cubicBezTo>
                      <a:pt x="482" y="274"/>
                      <a:pt x="104" y="275"/>
                      <a:pt x="104" y="275"/>
                    </a:cubicBezTo>
                    <a:cubicBezTo>
                      <a:pt x="104" y="87"/>
                      <a:pt x="104" y="87"/>
                      <a:pt x="104" y="87"/>
                    </a:cubicBezTo>
                    <a:cubicBezTo>
                      <a:pt x="676" y="87"/>
                      <a:pt x="676" y="87"/>
                      <a:pt x="676" y="87"/>
                    </a:cubicBezTo>
                    <a:cubicBezTo>
                      <a:pt x="676" y="0"/>
                      <a:pt x="676" y="0"/>
                      <a:pt x="676" y="0"/>
                    </a:cubicBezTo>
                    <a:cubicBezTo>
                      <a:pt x="104" y="0"/>
                      <a:pt x="104" y="0"/>
                      <a:pt x="104" y="0"/>
                    </a:cubicBezTo>
                    <a:cubicBezTo>
                      <a:pt x="20" y="0"/>
                      <a:pt x="20" y="0"/>
                      <a:pt x="2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10"/>
                      <a:pt x="0" y="610"/>
                      <a:pt x="0" y="610"/>
                    </a:cubicBezTo>
                    <a:cubicBezTo>
                      <a:pt x="58" y="610"/>
                      <a:pt x="104" y="564"/>
                      <a:pt x="104" y="507"/>
                    </a:cubicBezTo>
                    <a:cubicBezTo>
                      <a:pt x="104" y="368"/>
                      <a:pt x="104" y="368"/>
                      <a:pt x="104" y="368"/>
                    </a:cubicBezTo>
                    <a:cubicBezTo>
                      <a:pt x="104" y="368"/>
                      <a:pt x="389" y="367"/>
                      <a:pt x="528" y="370"/>
                    </a:cubicBezTo>
                    <a:cubicBezTo>
                      <a:pt x="597" y="372"/>
                      <a:pt x="626" y="412"/>
                      <a:pt x="626" y="482"/>
                    </a:cubicBezTo>
                    <a:cubicBezTo>
                      <a:pt x="626" y="551"/>
                      <a:pt x="603" y="602"/>
                      <a:pt x="528" y="605"/>
                    </a:cubicBezTo>
                    <a:cubicBezTo>
                      <a:pt x="399" y="611"/>
                      <a:pt x="104" y="610"/>
                      <a:pt x="104" y="610"/>
                    </a:cubicBezTo>
                    <a:cubicBezTo>
                      <a:pt x="104" y="699"/>
                      <a:pt x="104" y="699"/>
                      <a:pt x="104" y="699"/>
                    </a:cubicBezTo>
                    <a:cubicBezTo>
                      <a:pt x="186" y="699"/>
                      <a:pt x="269" y="699"/>
                      <a:pt x="351" y="698"/>
                    </a:cubicBezTo>
                    <a:cubicBezTo>
                      <a:pt x="426" y="697"/>
                      <a:pt x="494" y="695"/>
                      <a:pt x="569" y="691"/>
                    </a:cubicBezTo>
                    <a:cubicBezTo>
                      <a:pt x="668" y="686"/>
                      <a:pt x="739" y="631"/>
                      <a:pt x="739" y="471"/>
                    </a:cubicBezTo>
                    <a:cubicBezTo>
                      <a:pt x="739" y="380"/>
                      <a:pt x="708" y="285"/>
                      <a:pt x="520" y="276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399" name="Google Shape;399;p19"/>
              <p:cNvSpPr/>
              <p:nvPr/>
            </p:nvSpPr>
            <p:spPr>
              <a:xfrm>
                <a:off x="1454809" y="-1594057"/>
                <a:ext cx="496535" cy="236481"/>
              </a:xfrm>
              <a:custGeom>
                <a:rect b="b" l="l" r="r" t="t"/>
                <a:pathLst>
                  <a:path extrusionOk="0" h="303" w="636">
                    <a:moveTo>
                      <a:pt x="99" y="273"/>
                    </a:moveTo>
                    <a:cubicBezTo>
                      <a:pt x="167" y="193"/>
                      <a:pt x="323" y="104"/>
                      <a:pt x="462" y="150"/>
                    </a:cubicBezTo>
                    <a:cubicBezTo>
                      <a:pt x="500" y="163"/>
                      <a:pt x="525" y="193"/>
                      <a:pt x="531" y="224"/>
                    </a:cubicBezTo>
                    <a:cubicBezTo>
                      <a:pt x="636" y="224"/>
                      <a:pt x="636" y="224"/>
                      <a:pt x="636" y="224"/>
                    </a:cubicBezTo>
                    <a:cubicBezTo>
                      <a:pt x="635" y="209"/>
                      <a:pt x="632" y="192"/>
                      <a:pt x="627" y="176"/>
                    </a:cubicBezTo>
                    <a:cubicBezTo>
                      <a:pt x="546" y="0"/>
                      <a:pt x="298" y="43"/>
                      <a:pt x="204" y="82"/>
                    </a:cubicBezTo>
                    <a:cubicBezTo>
                      <a:pt x="120" y="116"/>
                      <a:pt x="59" y="165"/>
                      <a:pt x="0" y="246"/>
                    </a:cubicBezTo>
                    <a:cubicBezTo>
                      <a:pt x="25" y="266"/>
                      <a:pt x="48" y="284"/>
                      <a:pt x="72" y="303"/>
                    </a:cubicBezTo>
                    <a:cubicBezTo>
                      <a:pt x="83" y="291"/>
                      <a:pt x="92" y="282"/>
                      <a:pt x="99" y="27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grpSp>
            <p:nvGrpSpPr>
              <p:cNvPr id="400" name="Google Shape;400;p19"/>
              <p:cNvGrpSpPr/>
              <p:nvPr/>
            </p:nvGrpSpPr>
            <p:grpSpPr>
              <a:xfrm>
                <a:off x="704850" y="-827473"/>
                <a:ext cx="2037708" cy="177545"/>
                <a:chOff x="704850" y="-751273"/>
                <a:chExt cx="2037708" cy="177545"/>
              </a:xfrm>
            </p:grpSpPr>
            <p:sp>
              <p:nvSpPr>
                <p:cNvPr id="401" name="Google Shape;401;p19"/>
                <p:cNvSpPr/>
                <p:nvPr/>
              </p:nvSpPr>
              <p:spPr>
                <a:xfrm>
                  <a:off x="704850" y="-749063"/>
                  <a:ext cx="102401" cy="125976"/>
                </a:xfrm>
                <a:custGeom>
                  <a:rect b="b" l="l" r="r" t="t"/>
                  <a:pathLst>
                    <a:path extrusionOk="0" h="171" w="139">
                      <a:moveTo>
                        <a:pt x="0" y="0"/>
                      </a:moveTo>
                      <a:lnTo>
                        <a:pt x="139" y="0"/>
                      </a:lnTo>
                      <a:lnTo>
                        <a:pt x="139" y="171"/>
                      </a:lnTo>
                      <a:lnTo>
                        <a:pt x="108" y="171"/>
                      </a:lnTo>
                      <a:lnTo>
                        <a:pt x="108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402" name="Google Shape;402;p19"/>
                <p:cNvSpPr/>
                <p:nvPr/>
              </p:nvSpPr>
              <p:spPr>
                <a:xfrm>
                  <a:off x="845559" y="-751273"/>
                  <a:ext cx="111978" cy="177545"/>
                </a:xfrm>
                <a:custGeom>
                  <a:rect b="b" l="l" r="r" t="t"/>
                  <a:pathLst>
                    <a:path extrusionOk="0" h="228" w="144">
                      <a:moveTo>
                        <a:pt x="0" y="3"/>
                      </a:moveTo>
                      <a:cubicBezTo>
                        <a:pt x="22" y="3"/>
                        <a:pt x="22" y="3"/>
                        <a:pt x="22" y="3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33" y="16"/>
                        <a:pt x="41" y="10"/>
                        <a:pt x="50" y="6"/>
                      </a:cubicBezTo>
                      <a:cubicBezTo>
                        <a:pt x="58" y="2"/>
                        <a:pt x="68" y="0"/>
                        <a:pt x="79" y="0"/>
                      </a:cubicBezTo>
                      <a:cubicBezTo>
                        <a:pt x="89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6" y="20"/>
                      </a:cubicBezTo>
                      <a:cubicBezTo>
                        <a:pt x="132" y="27"/>
                        <a:pt x="137" y="35"/>
                        <a:pt x="140" y="44"/>
                      </a:cubicBezTo>
                      <a:cubicBezTo>
                        <a:pt x="143" y="54"/>
                        <a:pt x="144" y="66"/>
                        <a:pt x="144" y="79"/>
                      </a:cubicBezTo>
                      <a:cubicBezTo>
                        <a:pt x="144" y="88"/>
                        <a:pt x="144" y="88"/>
                        <a:pt x="144" y="88"/>
                      </a:cubicBezTo>
                      <a:cubicBezTo>
                        <a:pt x="144" y="101"/>
                        <a:pt x="143" y="112"/>
                        <a:pt x="139" y="122"/>
                      </a:cubicBezTo>
                      <a:cubicBezTo>
                        <a:pt x="136" y="131"/>
                        <a:pt x="132" y="140"/>
                        <a:pt x="126" y="146"/>
                      </a:cubicBezTo>
                      <a:cubicBezTo>
                        <a:pt x="120" y="153"/>
                        <a:pt x="113" y="158"/>
                        <a:pt x="105" y="161"/>
                      </a:cubicBezTo>
                      <a:cubicBezTo>
                        <a:pt x="97" y="164"/>
                        <a:pt x="89" y="166"/>
                        <a:pt x="79" y="166"/>
                      </a:cubicBezTo>
                      <a:cubicBezTo>
                        <a:pt x="68" y="166"/>
                        <a:pt x="59" y="164"/>
                        <a:pt x="51" y="161"/>
                      </a:cubicBezTo>
                      <a:cubicBezTo>
                        <a:pt x="43" y="158"/>
                        <a:pt x="36" y="152"/>
                        <a:pt x="29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1" y="140"/>
                      </a:moveTo>
                      <a:cubicBezTo>
                        <a:pt x="84" y="140"/>
                        <a:pt x="95" y="136"/>
                        <a:pt x="103" y="127"/>
                      </a:cubicBezTo>
                      <a:cubicBezTo>
                        <a:pt x="110" y="119"/>
                        <a:pt x="114" y="105"/>
                        <a:pt x="114" y="88"/>
                      </a:cubicBezTo>
                      <a:cubicBezTo>
                        <a:pt x="114" y="79"/>
                        <a:pt x="114" y="79"/>
                        <a:pt x="114" y="79"/>
                      </a:cubicBezTo>
                      <a:cubicBezTo>
                        <a:pt x="114" y="61"/>
                        <a:pt x="110" y="48"/>
                        <a:pt x="102" y="40"/>
                      </a:cubicBezTo>
                      <a:cubicBezTo>
                        <a:pt x="95" y="31"/>
                        <a:pt x="84" y="27"/>
                        <a:pt x="71" y="27"/>
                      </a:cubicBezTo>
                      <a:cubicBezTo>
                        <a:pt x="58" y="27"/>
                        <a:pt x="48" y="31"/>
                        <a:pt x="40" y="39"/>
                      </a:cubicBezTo>
                      <a:cubicBezTo>
                        <a:pt x="32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2" y="118"/>
                        <a:pt x="40" y="127"/>
                      </a:cubicBezTo>
                      <a:cubicBezTo>
                        <a:pt x="48" y="135"/>
                        <a:pt x="58" y="140"/>
                        <a:pt x="71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403" name="Google Shape;403;p19"/>
                <p:cNvSpPr/>
                <p:nvPr/>
              </p:nvSpPr>
              <p:spPr>
                <a:xfrm>
                  <a:off x="980375" y="-751273"/>
                  <a:ext cx="112715" cy="129659"/>
                </a:xfrm>
                <a:custGeom>
                  <a:rect b="b" l="l" r="r" t="t"/>
                  <a:pathLst>
                    <a:path extrusionOk="0" h="166" w="145">
                      <a:moveTo>
                        <a:pt x="74" y="166"/>
                      </a:moveTo>
                      <a:cubicBezTo>
                        <a:pt x="63" y="166"/>
                        <a:pt x="53" y="164"/>
                        <a:pt x="43" y="161"/>
                      </a:cubicBezTo>
                      <a:cubicBezTo>
                        <a:pt x="34" y="157"/>
                        <a:pt x="27" y="152"/>
                        <a:pt x="20" y="145"/>
                      </a:cubicBezTo>
                      <a:cubicBezTo>
                        <a:pt x="14" y="139"/>
                        <a:pt x="9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9" y="36"/>
                        <a:pt x="14" y="27"/>
                        <a:pt x="20" y="21"/>
                      </a:cubicBezTo>
                      <a:cubicBezTo>
                        <a:pt x="26" y="14"/>
                        <a:pt x="34" y="9"/>
                        <a:pt x="43" y="6"/>
                      </a:cubicBezTo>
                      <a:cubicBezTo>
                        <a:pt x="52" y="2"/>
                        <a:pt x="62" y="0"/>
                        <a:pt x="73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9" y="14"/>
                        <a:pt x="125" y="21"/>
                      </a:cubicBezTo>
                      <a:cubicBezTo>
                        <a:pt x="131" y="28"/>
                        <a:pt x="136" y="36"/>
                        <a:pt x="140" y="46"/>
                      </a:cubicBezTo>
                      <a:cubicBezTo>
                        <a:pt x="143" y="56"/>
                        <a:pt x="145" y="68"/>
                        <a:pt x="145" y="81"/>
                      </a:cubicBezTo>
                      <a:cubicBezTo>
                        <a:pt x="145" y="92"/>
                        <a:pt x="145" y="92"/>
                        <a:pt x="145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1" y="107"/>
                        <a:pt x="35" y="119"/>
                        <a:pt x="42" y="127"/>
                      </a:cubicBezTo>
                      <a:cubicBezTo>
                        <a:pt x="50" y="136"/>
                        <a:pt x="60" y="140"/>
                        <a:pt x="73" y="140"/>
                      </a:cubicBezTo>
                      <a:cubicBezTo>
                        <a:pt x="83" y="140"/>
                        <a:pt x="91" y="138"/>
                        <a:pt x="98" y="134"/>
                      </a:cubicBezTo>
                      <a:cubicBezTo>
                        <a:pt x="105" y="130"/>
                        <a:pt x="110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2" y="145"/>
                        <a:pt x="120" y="153"/>
                      </a:cubicBezTo>
                      <a:cubicBezTo>
                        <a:pt x="108" y="162"/>
                        <a:pt x="93" y="166"/>
                        <a:pt x="74" y="166"/>
                      </a:cubicBezTo>
                      <a:close/>
                      <a:moveTo>
                        <a:pt x="73" y="27"/>
                      </a:moveTo>
                      <a:cubicBezTo>
                        <a:pt x="60" y="27"/>
                        <a:pt x="51" y="30"/>
                        <a:pt x="44" y="37"/>
                      </a:cubicBezTo>
                      <a:cubicBezTo>
                        <a:pt x="37" y="44"/>
                        <a:pt x="32" y="55"/>
                        <a:pt x="31" y="68"/>
                      </a:cubicBezTo>
                      <a:cubicBezTo>
                        <a:pt x="115" y="68"/>
                        <a:pt x="115" y="68"/>
                        <a:pt x="115" y="68"/>
                      </a:cubicBezTo>
                      <a:cubicBezTo>
                        <a:pt x="112" y="40"/>
                        <a:pt x="98" y="27"/>
                        <a:pt x="73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404" name="Google Shape;404;p19"/>
                <p:cNvSpPr/>
                <p:nvPr/>
              </p:nvSpPr>
              <p:spPr>
                <a:xfrm>
                  <a:off x="1105614" y="-749063"/>
                  <a:ext cx="131869" cy="157654"/>
                </a:xfrm>
                <a:custGeom>
                  <a:rect b="b" l="l" r="r" t="t"/>
                  <a:pathLst>
                    <a:path extrusionOk="0" h="202" w="169">
                      <a:moveTo>
                        <a:pt x="0" y="134"/>
                      </a:moveTo>
                      <a:cubicBezTo>
                        <a:pt x="16" y="134"/>
                        <a:pt x="16" y="134"/>
                        <a:pt x="16" y="134"/>
                      </a:cubicBezTo>
                      <a:cubicBezTo>
                        <a:pt x="19" y="129"/>
                        <a:pt x="22" y="124"/>
                        <a:pt x="25" y="119"/>
                      </a:cubicBezTo>
                      <a:cubicBezTo>
                        <a:pt x="27" y="114"/>
                        <a:pt x="29" y="108"/>
                        <a:pt x="30" y="102"/>
                      </a:cubicBezTo>
                      <a:cubicBezTo>
                        <a:pt x="31" y="95"/>
                        <a:pt x="32" y="87"/>
                        <a:pt x="33" y="79"/>
                      </a:cubicBezTo>
                      <a:cubicBezTo>
                        <a:pt x="33" y="70"/>
                        <a:pt x="34" y="60"/>
                        <a:pt x="34" y="48"/>
                      </a:cubicBezTo>
                      <a:cubicBezTo>
                        <a:pt x="34" y="0"/>
                        <a:pt x="34" y="0"/>
                        <a:pt x="34" y="0"/>
                      </a:cubicBezTo>
                      <a:cubicBezTo>
                        <a:pt x="149" y="0"/>
                        <a:pt x="149" y="0"/>
                        <a:pt x="149" y="0"/>
                      </a:cubicBezTo>
                      <a:cubicBezTo>
                        <a:pt x="149" y="134"/>
                        <a:pt x="149" y="134"/>
                        <a:pt x="149" y="134"/>
                      </a:cubicBezTo>
                      <a:cubicBezTo>
                        <a:pt x="169" y="134"/>
                        <a:pt x="169" y="134"/>
                        <a:pt x="169" y="134"/>
                      </a:cubicBezTo>
                      <a:cubicBezTo>
                        <a:pt x="169" y="202"/>
                        <a:pt x="169" y="202"/>
                        <a:pt x="169" y="202"/>
                      </a:cubicBezTo>
                      <a:cubicBezTo>
                        <a:pt x="141" y="202"/>
                        <a:pt x="141" y="202"/>
                        <a:pt x="141" y="202"/>
                      </a:cubicBezTo>
                      <a:cubicBezTo>
                        <a:pt x="141" y="161"/>
                        <a:pt x="141" y="161"/>
                        <a:pt x="141" y="161"/>
                      </a:cubicBezTo>
                      <a:cubicBezTo>
                        <a:pt x="28" y="161"/>
                        <a:pt x="28" y="161"/>
                        <a:pt x="28" y="161"/>
                      </a:cubicBezTo>
                      <a:cubicBezTo>
                        <a:pt x="28" y="202"/>
                        <a:pt x="28" y="202"/>
                        <a:pt x="28" y="202"/>
                      </a:cubicBezTo>
                      <a:cubicBezTo>
                        <a:pt x="0" y="202"/>
                        <a:pt x="0" y="202"/>
                        <a:pt x="0" y="202"/>
                      </a:cubicBezTo>
                      <a:lnTo>
                        <a:pt x="0" y="134"/>
                      </a:lnTo>
                      <a:close/>
                      <a:moveTo>
                        <a:pt x="121" y="134"/>
                      </a:moveTo>
                      <a:cubicBezTo>
                        <a:pt x="121" y="26"/>
                        <a:pt x="121" y="26"/>
                        <a:pt x="121" y="26"/>
                      </a:cubicBezTo>
                      <a:cubicBezTo>
                        <a:pt x="61" y="26"/>
                        <a:pt x="61" y="26"/>
                        <a:pt x="61" y="26"/>
                      </a:cubicBezTo>
                      <a:cubicBezTo>
                        <a:pt x="61" y="48"/>
                        <a:pt x="61" y="48"/>
                        <a:pt x="61" y="48"/>
                      </a:cubicBezTo>
                      <a:cubicBezTo>
                        <a:pt x="61" y="59"/>
                        <a:pt x="61" y="68"/>
                        <a:pt x="61" y="76"/>
                      </a:cubicBezTo>
                      <a:cubicBezTo>
                        <a:pt x="60" y="84"/>
                        <a:pt x="60" y="92"/>
                        <a:pt x="58" y="99"/>
                      </a:cubicBezTo>
                      <a:cubicBezTo>
                        <a:pt x="57" y="105"/>
                        <a:pt x="56" y="112"/>
                        <a:pt x="54" y="117"/>
                      </a:cubicBezTo>
                      <a:cubicBezTo>
                        <a:pt x="53" y="123"/>
                        <a:pt x="51" y="128"/>
                        <a:pt x="48" y="134"/>
                      </a:cubicBezTo>
                      <a:cubicBezTo>
                        <a:pt x="48" y="134"/>
                        <a:pt x="48" y="134"/>
                        <a:pt x="48" y="134"/>
                      </a:cubicBezTo>
                      <a:lnTo>
                        <a:pt x="121" y="134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405" name="Google Shape;405;p19"/>
                <p:cNvSpPr/>
                <p:nvPr/>
              </p:nvSpPr>
              <p:spPr>
                <a:xfrm>
                  <a:off x="1261057" y="-749063"/>
                  <a:ext cx="103138" cy="125976"/>
                </a:xfrm>
                <a:custGeom>
                  <a:rect b="b" l="l" r="r" t="t"/>
                  <a:pathLst>
                    <a:path extrusionOk="0" h="171" w="140">
                      <a:moveTo>
                        <a:pt x="0" y="0"/>
                      </a:moveTo>
                      <a:lnTo>
                        <a:pt x="140" y="0"/>
                      </a:lnTo>
                      <a:lnTo>
                        <a:pt x="140" y="171"/>
                      </a:lnTo>
                      <a:lnTo>
                        <a:pt x="109" y="171"/>
                      </a:lnTo>
                      <a:lnTo>
                        <a:pt x="109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406" name="Google Shape;406;p19"/>
                <p:cNvSpPr/>
                <p:nvPr/>
              </p:nvSpPr>
              <p:spPr>
                <a:xfrm>
                  <a:off x="1401030" y="-751273"/>
                  <a:ext cx="113452" cy="177545"/>
                </a:xfrm>
                <a:custGeom>
                  <a:rect b="b" l="l" r="r" t="t"/>
                  <a:pathLst>
                    <a:path extrusionOk="0" h="228" w="145">
                      <a:moveTo>
                        <a:pt x="0" y="3"/>
                      </a:moveTo>
                      <a:cubicBezTo>
                        <a:pt x="23" y="3"/>
                        <a:pt x="23" y="3"/>
                        <a:pt x="23" y="3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27" y="25"/>
                        <a:pt x="27" y="25"/>
                        <a:pt x="27" y="25"/>
                      </a:cubicBezTo>
                      <a:cubicBezTo>
                        <a:pt x="34" y="16"/>
                        <a:pt x="42" y="10"/>
                        <a:pt x="50" y="6"/>
                      </a:cubicBezTo>
                      <a:cubicBezTo>
                        <a:pt x="59" y="2"/>
                        <a:pt x="68" y="0"/>
                        <a:pt x="80" y="0"/>
                      </a:cubicBezTo>
                      <a:cubicBezTo>
                        <a:pt x="90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7" y="20"/>
                      </a:cubicBezTo>
                      <a:cubicBezTo>
                        <a:pt x="133" y="27"/>
                        <a:pt x="137" y="35"/>
                        <a:pt x="140" y="44"/>
                      </a:cubicBezTo>
                      <a:cubicBezTo>
                        <a:pt x="143" y="54"/>
                        <a:pt x="145" y="66"/>
                        <a:pt x="145" y="79"/>
                      </a:cubicBezTo>
                      <a:cubicBezTo>
                        <a:pt x="145" y="88"/>
                        <a:pt x="145" y="88"/>
                        <a:pt x="145" y="88"/>
                      </a:cubicBezTo>
                      <a:cubicBezTo>
                        <a:pt x="145" y="101"/>
                        <a:pt x="143" y="112"/>
                        <a:pt x="140" y="122"/>
                      </a:cubicBezTo>
                      <a:cubicBezTo>
                        <a:pt x="137" y="131"/>
                        <a:pt x="132" y="140"/>
                        <a:pt x="127" y="146"/>
                      </a:cubicBezTo>
                      <a:cubicBezTo>
                        <a:pt x="121" y="153"/>
                        <a:pt x="114" y="158"/>
                        <a:pt x="106" y="161"/>
                      </a:cubicBezTo>
                      <a:cubicBezTo>
                        <a:pt x="98" y="164"/>
                        <a:pt x="89" y="166"/>
                        <a:pt x="80" y="166"/>
                      </a:cubicBezTo>
                      <a:cubicBezTo>
                        <a:pt x="69" y="166"/>
                        <a:pt x="60" y="164"/>
                        <a:pt x="52" y="161"/>
                      </a:cubicBezTo>
                      <a:cubicBezTo>
                        <a:pt x="44" y="158"/>
                        <a:pt x="37" y="152"/>
                        <a:pt x="30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2" y="140"/>
                      </a:moveTo>
                      <a:cubicBezTo>
                        <a:pt x="85" y="140"/>
                        <a:pt x="95" y="136"/>
                        <a:pt x="103" y="127"/>
                      </a:cubicBezTo>
                      <a:cubicBezTo>
                        <a:pt x="111" y="119"/>
                        <a:pt x="115" y="105"/>
                        <a:pt x="115" y="88"/>
                      </a:cubicBezTo>
                      <a:cubicBezTo>
                        <a:pt x="115" y="79"/>
                        <a:pt x="115" y="79"/>
                        <a:pt x="115" y="79"/>
                      </a:cubicBezTo>
                      <a:cubicBezTo>
                        <a:pt x="115" y="61"/>
                        <a:pt x="111" y="48"/>
                        <a:pt x="103" y="40"/>
                      </a:cubicBezTo>
                      <a:cubicBezTo>
                        <a:pt x="95" y="31"/>
                        <a:pt x="85" y="27"/>
                        <a:pt x="72" y="27"/>
                      </a:cubicBezTo>
                      <a:cubicBezTo>
                        <a:pt x="59" y="27"/>
                        <a:pt x="49" y="31"/>
                        <a:pt x="41" y="39"/>
                      </a:cubicBezTo>
                      <a:cubicBezTo>
                        <a:pt x="33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3" y="118"/>
                        <a:pt x="41" y="127"/>
                      </a:cubicBezTo>
                      <a:cubicBezTo>
                        <a:pt x="49" y="135"/>
                        <a:pt x="59" y="140"/>
                        <a:pt x="72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407" name="Google Shape;407;p19"/>
                <p:cNvSpPr/>
                <p:nvPr/>
              </p:nvSpPr>
              <p:spPr>
                <a:xfrm>
                  <a:off x="1544687" y="-749063"/>
                  <a:ext cx="107558" cy="125976"/>
                </a:xfrm>
                <a:custGeom>
                  <a:rect b="b" l="l" r="r" t="t"/>
                  <a:pathLst>
                    <a:path extrusionOk="0" h="171" w="146">
                      <a:moveTo>
                        <a:pt x="0" y="0"/>
                      </a:moveTo>
                      <a:lnTo>
                        <a:pt x="30" y="0"/>
                      </a:lnTo>
                      <a:lnTo>
                        <a:pt x="30" y="132"/>
                      </a:lnTo>
                      <a:lnTo>
                        <a:pt x="31" y="132"/>
                      </a:lnTo>
                      <a:lnTo>
                        <a:pt x="10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4" y="37"/>
                      </a:lnTo>
                      <a:lnTo>
                        <a:pt x="40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408" name="Google Shape;408;p19"/>
                <p:cNvSpPr/>
                <p:nvPr/>
              </p:nvSpPr>
              <p:spPr>
                <a:xfrm>
                  <a:off x="1689816" y="-749063"/>
                  <a:ext cx="107558" cy="125976"/>
                </a:xfrm>
                <a:custGeom>
                  <a:rect b="b" l="l" r="r" t="t"/>
                  <a:pathLst>
                    <a:path extrusionOk="0" h="171" w="146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69"/>
                      </a:lnTo>
                      <a:lnTo>
                        <a:pt x="115" y="69"/>
                      </a:lnTo>
                      <a:lnTo>
                        <a:pt x="11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5" y="171"/>
                      </a:lnTo>
                      <a:lnTo>
                        <a:pt x="115" y="97"/>
                      </a:lnTo>
                      <a:lnTo>
                        <a:pt x="31" y="9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409" name="Google Shape;409;p19"/>
                <p:cNvSpPr/>
                <p:nvPr/>
              </p:nvSpPr>
              <p:spPr>
                <a:xfrm>
                  <a:off x="1834946" y="-749063"/>
                  <a:ext cx="108294" cy="125976"/>
                </a:xfrm>
                <a:custGeom>
                  <a:rect b="b" l="l" r="r" t="t"/>
                  <a:pathLst>
                    <a:path extrusionOk="0" h="171" w="147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132"/>
                      </a:lnTo>
                      <a:lnTo>
                        <a:pt x="32" y="132"/>
                      </a:lnTo>
                      <a:lnTo>
                        <a:pt x="106" y="0"/>
                      </a:lnTo>
                      <a:lnTo>
                        <a:pt x="147" y="0"/>
                      </a:lnTo>
                      <a:lnTo>
                        <a:pt x="147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5" y="37"/>
                      </a:lnTo>
                      <a:lnTo>
                        <a:pt x="4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410" name="Google Shape;410;p19"/>
                <p:cNvSpPr/>
                <p:nvPr/>
              </p:nvSpPr>
              <p:spPr>
                <a:xfrm>
                  <a:off x="1980812" y="-749063"/>
                  <a:ext cx="132606" cy="125976"/>
                </a:xfrm>
                <a:custGeom>
                  <a:rect b="b" l="l" r="r" t="t"/>
                  <a:pathLst>
                    <a:path extrusionOk="0" h="171" w="180">
                      <a:moveTo>
                        <a:pt x="0" y="0"/>
                      </a:moveTo>
                      <a:lnTo>
                        <a:pt x="45" y="0"/>
                      </a:lnTo>
                      <a:lnTo>
                        <a:pt x="91" y="96"/>
                      </a:lnTo>
                      <a:lnTo>
                        <a:pt x="91" y="96"/>
                      </a:lnTo>
                      <a:lnTo>
                        <a:pt x="136" y="0"/>
                      </a:lnTo>
                      <a:lnTo>
                        <a:pt x="180" y="0"/>
                      </a:lnTo>
                      <a:lnTo>
                        <a:pt x="180" y="171"/>
                      </a:lnTo>
                      <a:lnTo>
                        <a:pt x="149" y="171"/>
                      </a:lnTo>
                      <a:lnTo>
                        <a:pt x="149" y="37"/>
                      </a:lnTo>
                      <a:lnTo>
                        <a:pt x="149" y="37"/>
                      </a:lnTo>
                      <a:lnTo>
                        <a:pt x="106" y="131"/>
                      </a:lnTo>
                      <a:lnTo>
                        <a:pt x="75" y="131"/>
                      </a:lnTo>
                      <a:lnTo>
                        <a:pt x="31" y="37"/>
                      </a:lnTo>
                      <a:lnTo>
                        <a:pt x="31" y="3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411" name="Google Shape;411;p19"/>
                <p:cNvSpPr/>
                <p:nvPr/>
              </p:nvSpPr>
              <p:spPr>
                <a:xfrm>
                  <a:off x="2142149" y="-751273"/>
                  <a:ext cx="105348" cy="129659"/>
                </a:xfrm>
                <a:custGeom>
                  <a:rect b="b" l="l" r="r" t="t"/>
                  <a:pathLst>
                    <a:path extrusionOk="0" h="166" w="135">
                      <a:moveTo>
                        <a:pt x="55" y="166"/>
                      </a:moveTo>
                      <a:cubicBezTo>
                        <a:pt x="37" y="166"/>
                        <a:pt x="23" y="162"/>
                        <a:pt x="14" y="153"/>
                      </a:cubicBezTo>
                      <a:cubicBezTo>
                        <a:pt x="5" y="145"/>
                        <a:pt x="0" y="133"/>
                        <a:pt x="0" y="118"/>
                      </a:cubicBezTo>
                      <a:cubicBezTo>
                        <a:pt x="0" y="102"/>
                        <a:pt x="6" y="89"/>
                        <a:pt x="16" y="80"/>
                      </a:cubicBezTo>
                      <a:cubicBezTo>
                        <a:pt x="27" y="71"/>
                        <a:pt x="45" y="66"/>
                        <a:pt x="69" y="66"/>
                      </a:cubicBezTo>
                      <a:cubicBezTo>
                        <a:pt x="106" y="66"/>
                        <a:pt x="106" y="66"/>
                        <a:pt x="106" y="66"/>
                      </a:cubicBezTo>
                      <a:cubicBezTo>
                        <a:pt x="106" y="57"/>
                        <a:pt x="106" y="57"/>
                        <a:pt x="106" y="57"/>
                      </a:cubicBezTo>
                      <a:cubicBezTo>
                        <a:pt x="106" y="47"/>
                        <a:pt x="104" y="39"/>
                        <a:pt x="98" y="34"/>
                      </a:cubicBezTo>
                      <a:cubicBezTo>
                        <a:pt x="93" y="29"/>
                        <a:pt x="84" y="27"/>
                        <a:pt x="71" y="27"/>
                      </a:cubicBezTo>
                      <a:cubicBezTo>
                        <a:pt x="59" y="27"/>
                        <a:pt x="51" y="29"/>
                        <a:pt x="46" y="33"/>
                      </a:cubicBezTo>
                      <a:cubicBezTo>
                        <a:pt x="40" y="37"/>
                        <a:pt x="37" y="42"/>
                        <a:pt x="36" y="48"/>
                      </a:cubicBezTo>
                      <a:cubicBezTo>
                        <a:pt x="7" y="48"/>
                        <a:pt x="7" y="48"/>
                        <a:pt x="7" y="48"/>
                      </a:cubicBezTo>
                      <a:cubicBezTo>
                        <a:pt x="7" y="41"/>
                        <a:pt x="9" y="35"/>
                        <a:pt x="12" y="29"/>
                      </a:cubicBezTo>
                      <a:cubicBezTo>
                        <a:pt x="15" y="23"/>
                        <a:pt x="19" y="18"/>
                        <a:pt x="24" y="14"/>
                      </a:cubicBezTo>
                      <a:cubicBezTo>
                        <a:pt x="29" y="10"/>
                        <a:pt x="36" y="6"/>
                        <a:pt x="44" y="4"/>
                      </a:cubicBezTo>
                      <a:cubicBezTo>
                        <a:pt x="52" y="1"/>
                        <a:pt x="61" y="0"/>
                        <a:pt x="71" y="0"/>
                      </a:cubicBezTo>
                      <a:cubicBezTo>
                        <a:pt x="93" y="0"/>
                        <a:pt x="109" y="5"/>
                        <a:pt x="120" y="15"/>
                      </a:cubicBezTo>
                      <a:cubicBezTo>
                        <a:pt x="130" y="25"/>
                        <a:pt x="135" y="40"/>
                        <a:pt x="135" y="59"/>
                      </a:cubicBezTo>
                      <a:cubicBezTo>
                        <a:pt x="135" y="164"/>
                        <a:pt x="135" y="164"/>
                        <a:pt x="135" y="164"/>
                      </a:cubicBezTo>
                      <a:cubicBezTo>
                        <a:pt x="113" y="164"/>
                        <a:pt x="113" y="164"/>
                        <a:pt x="113" y="164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95" y="157"/>
                        <a:pt x="78" y="166"/>
                        <a:pt x="55" y="166"/>
                      </a:cubicBezTo>
                      <a:close/>
                      <a:moveTo>
                        <a:pt x="58" y="140"/>
                      </a:moveTo>
                      <a:cubicBezTo>
                        <a:pt x="65" y="140"/>
                        <a:pt x="71" y="139"/>
                        <a:pt x="77" y="136"/>
                      </a:cubicBezTo>
                      <a:cubicBezTo>
                        <a:pt x="83" y="134"/>
                        <a:pt x="88" y="131"/>
                        <a:pt x="92" y="127"/>
                      </a:cubicBezTo>
                      <a:cubicBezTo>
                        <a:pt x="97" y="123"/>
                        <a:pt x="100" y="118"/>
                        <a:pt x="103" y="113"/>
                      </a:cubicBezTo>
                      <a:cubicBezTo>
                        <a:pt x="105" y="108"/>
                        <a:pt x="106" y="102"/>
                        <a:pt x="106" y="96"/>
                      </a:cubicBezTo>
                      <a:cubicBezTo>
                        <a:pt x="106" y="90"/>
                        <a:pt x="106" y="90"/>
                        <a:pt x="106" y="90"/>
                      </a:cubicBezTo>
                      <a:cubicBezTo>
                        <a:pt x="71" y="90"/>
                        <a:pt x="71" y="90"/>
                        <a:pt x="71" y="90"/>
                      </a:cubicBezTo>
                      <a:cubicBezTo>
                        <a:pt x="56" y="90"/>
                        <a:pt x="45" y="93"/>
                        <a:pt x="39" y="98"/>
                      </a:cubicBezTo>
                      <a:cubicBezTo>
                        <a:pt x="33" y="103"/>
                        <a:pt x="30" y="110"/>
                        <a:pt x="30" y="118"/>
                      </a:cubicBezTo>
                      <a:cubicBezTo>
                        <a:pt x="30" y="124"/>
                        <a:pt x="33" y="130"/>
                        <a:pt x="37" y="134"/>
                      </a:cubicBezTo>
                      <a:cubicBezTo>
                        <a:pt x="42" y="138"/>
                        <a:pt x="49" y="140"/>
                        <a:pt x="58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412" name="Google Shape;412;p19"/>
                <p:cNvSpPr/>
                <p:nvPr/>
              </p:nvSpPr>
              <p:spPr>
                <a:xfrm>
                  <a:off x="2263705" y="-749063"/>
                  <a:ext cx="103138" cy="125976"/>
                </a:xfrm>
                <a:custGeom>
                  <a:rect b="b" l="l" r="r" t="t"/>
                  <a:pathLst>
                    <a:path extrusionOk="0" h="171" w="140">
                      <a:moveTo>
                        <a:pt x="55" y="28"/>
                      </a:moveTo>
                      <a:lnTo>
                        <a:pt x="0" y="28"/>
                      </a:lnTo>
                      <a:lnTo>
                        <a:pt x="0" y="0"/>
                      </a:lnTo>
                      <a:lnTo>
                        <a:pt x="140" y="0"/>
                      </a:lnTo>
                      <a:lnTo>
                        <a:pt x="140" y="28"/>
                      </a:lnTo>
                      <a:lnTo>
                        <a:pt x="86" y="28"/>
                      </a:lnTo>
                      <a:lnTo>
                        <a:pt x="86" y="171"/>
                      </a:lnTo>
                      <a:lnTo>
                        <a:pt x="55" y="171"/>
                      </a:lnTo>
                      <a:lnTo>
                        <a:pt x="55" y="28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413" name="Google Shape;413;p19"/>
                <p:cNvSpPr/>
                <p:nvPr/>
              </p:nvSpPr>
              <p:spPr>
                <a:xfrm>
                  <a:off x="2377156" y="-751273"/>
                  <a:ext cx="111978" cy="129659"/>
                </a:xfrm>
                <a:custGeom>
                  <a:rect b="b" l="l" r="r" t="t"/>
                  <a:pathLst>
                    <a:path extrusionOk="0" h="166" w="144">
                      <a:moveTo>
                        <a:pt x="74" y="166"/>
                      </a:moveTo>
                      <a:cubicBezTo>
                        <a:pt x="62" y="166"/>
                        <a:pt x="52" y="164"/>
                        <a:pt x="43" y="161"/>
                      </a:cubicBezTo>
                      <a:cubicBezTo>
                        <a:pt x="34" y="157"/>
                        <a:pt x="26" y="152"/>
                        <a:pt x="20" y="145"/>
                      </a:cubicBezTo>
                      <a:cubicBezTo>
                        <a:pt x="13" y="139"/>
                        <a:pt x="8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8" y="36"/>
                        <a:pt x="13" y="27"/>
                        <a:pt x="20" y="21"/>
                      </a:cubicBezTo>
                      <a:cubicBezTo>
                        <a:pt x="26" y="14"/>
                        <a:pt x="34" y="9"/>
                        <a:pt x="42" y="6"/>
                      </a:cubicBezTo>
                      <a:cubicBezTo>
                        <a:pt x="51" y="2"/>
                        <a:pt x="61" y="0"/>
                        <a:pt x="72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8" y="14"/>
                        <a:pt x="125" y="21"/>
                      </a:cubicBezTo>
                      <a:cubicBezTo>
                        <a:pt x="131" y="28"/>
                        <a:pt x="136" y="36"/>
                        <a:pt x="139" y="46"/>
                      </a:cubicBezTo>
                      <a:cubicBezTo>
                        <a:pt x="143" y="56"/>
                        <a:pt x="144" y="68"/>
                        <a:pt x="144" y="81"/>
                      </a:cubicBezTo>
                      <a:cubicBezTo>
                        <a:pt x="144" y="92"/>
                        <a:pt x="144" y="92"/>
                        <a:pt x="144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0" y="107"/>
                        <a:pt x="34" y="119"/>
                        <a:pt x="42" y="127"/>
                      </a:cubicBezTo>
                      <a:cubicBezTo>
                        <a:pt x="49" y="136"/>
                        <a:pt x="59" y="140"/>
                        <a:pt x="72" y="140"/>
                      </a:cubicBezTo>
                      <a:cubicBezTo>
                        <a:pt x="82" y="140"/>
                        <a:pt x="91" y="138"/>
                        <a:pt x="98" y="134"/>
                      </a:cubicBezTo>
                      <a:cubicBezTo>
                        <a:pt x="104" y="130"/>
                        <a:pt x="109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1" y="145"/>
                        <a:pt x="119" y="153"/>
                      </a:cubicBezTo>
                      <a:cubicBezTo>
                        <a:pt x="107" y="162"/>
                        <a:pt x="92" y="166"/>
                        <a:pt x="74" y="166"/>
                      </a:cubicBezTo>
                      <a:close/>
                      <a:moveTo>
                        <a:pt x="72" y="27"/>
                      </a:moveTo>
                      <a:cubicBezTo>
                        <a:pt x="60" y="27"/>
                        <a:pt x="50" y="30"/>
                        <a:pt x="43" y="37"/>
                      </a:cubicBezTo>
                      <a:cubicBezTo>
                        <a:pt x="36" y="44"/>
                        <a:pt x="32" y="55"/>
                        <a:pt x="30" y="68"/>
                      </a:cubicBezTo>
                      <a:cubicBezTo>
                        <a:pt x="114" y="68"/>
                        <a:pt x="114" y="68"/>
                        <a:pt x="114" y="68"/>
                      </a:cubicBezTo>
                      <a:cubicBezTo>
                        <a:pt x="112" y="40"/>
                        <a:pt x="98" y="27"/>
                        <a:pt x="72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414" name="Google Shape;414;p19"/>
                <p:cNvSpPr/>
                <p:nvPr/>
              </p:nvSpPr>
              <p:spPr>
                <a:xfrm>
                  <a:off x="2502395" y="-749063"/>
                  <a:ext cx="114188" cy="127449"/>
                </a:xfrm>
                <a:custGeom>
                  <a:rect b="b" l="l" r="r" t="t"/>
                  <a:pathLst>
                    <a:path extrusionOk="0" h="163" w="146">
                      <a:moveTo>
                        <a:pt x="0" y="137"/>
                      </a:moveTo>
                      <a:cubicBezTo>
                        <a:pt x="4" y="137"/>
                        <a:pt x="4" y="137"/>
                        <a:pt x="4" y="137"/>
                      </a:cubicBezTo>
                      <a:cubicBezTo>
                        <a:pt x="11" y="137"/>
                        <a:pt x="15" y="135"/>
                        <a:pt x="19" y="131"/>
                      </a:cubicBezTo>
                      <a:cubicBezTo>
                        <a:pt x="23" y="127"/>
                        <a:pt x="25" y="121"/>
                        <a:pt x="27" y="113"/>
                      </a:cubicBezTo>
                      <a:cubicBezTo>
                        <a:pt x="28" y="106"/>
                        <a:pt x="29" y="96"/>
                        <a:pt x="30" y="86"/>
                      </a:cubicBezTo>
                      <a:cubicBezTo>
                        <a:pt x="30" y="75"/>
                        <a:pt x="30" y="63"/>
                        <a:pt x="30" y="50"/>
                      </a:cubicBezTo>
                      <a:cubicBezTo>
                        <a:pt x="30" y="0"/>
                        <a:pt x="30" y="0"/>
                        <a:pt x="30" y="0"/>
                      </a:cubicBezTo>
                      <a:cubicBezTo>
                        <a:pt x="146" y="0"/>
                        <a:pt x="146" y="0"/>
                        <a:pt x="146" y="0"/>
                      </a:cubicBezTo>
                      <a:cubicBezTo>
                        <a:pt x="146" y="161"/>
                        <a:pt x="146" y="161"/>
                        <a:pt x="146" y="161"/>
                      </a:cubicBezTo>
                      <a:cubicBezTo>
                        <a:pt x="117" y="161"/>
                        <a:pt x="117" y="161"/>
                        <a:pt x="117" y="161"/>
                      </a:cubicBezTo>
                      <a:cubicBezTo>
                        <a:pt x="117" y="26"/>
                        <a:pt x="117" y="26"/>
                        <a:pt x="117" y="26"/>
                      </a:cubicBezTo>
                      <a:cubicBezTo>
                        <a:pt x="59" y="26"/>
                        <a:pt x="59" y="26"/>
                        <a:pt x="59" y="26"/>
                      </a:cubicBezTo>
                      <a:cubicBezTo>
                        <a:pt x="59" y="50"/>
                        <a:pt x="59" y="50"/>
                        <a:pt x="59" y="50"/>
                      </a:cubicBezTo>
                      <a:cubicBezTo>
                        <a:pt x="59" y="64"/>
                        <a:pt x="59" y="79"/>
                        <a:pt x="58" y="92"/>
                      </a:cubicBezTo>
                      <a:cubicBezTo>
                        <a:pt x="57" y="106"/>
                        <a:pt x="55" y="118"/>
                        <a:pt x="52" y="129"/>
                      </a:cubicBezTo>
                      <a:cubicBezTo>
                        <a:pt x="49" y="139"/>
                        <a:pt x="43" y="148"/>
                        <a:pt x="36" y="154"/>
                      </a:cubicBezTo>
                      <a:cubicBezTo>
                        <a:pt x="28" y="160"/>
                        <a:pt x="18" y="163"/>
                        <a:pt x="4" y="163"/>
                      </a:cubicBezTo>
                      <a:cubicBezTo>
                        <a:pt x="0" y="163"/>
                        <a:pt x="0" y="163"/>
                        <a:pt x="0" y="163"/>
                      </a:cubicBezTo>
                      <a:lnTo>
                        <a:pt x="0" y="137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415" name="Google Shape;415;p19"/>
                <p:cNvSpPr/>
                <p:nvPr/>
              </p:nvSpPr>
              <p:spPr>
                <a:xfrm>
                  <a:off x="2643104" y="-749063"/>
                  <a:ext cx="99454" cy="125976"/>
                </a:xfrm>
                <a:custGeom>
                  <a:rect b="b" l="l" r="r" t="t"/>
                  <a:pathLst>
                    <a:path extrusionOk="0" h="161" w="128">
                      <a:moveTo>
                        <a:pt x="36" y="99"/>
                      </a:moveTo>
                      <a:cubicBezTo>
                        <a:pt x="25" y="95"/>
                        <a:pt x="18" y="89"/>
                        <a:pt x="13" y="81"/>
                      </a:cubicBezTo>
                      <a:cubicBezTo>
                        <a:pt x="8" y="73"/>
                        <a:pt x="6" y="64"/>
                        <a:pt x="6" y="53"/>
                      </a:cubicBezTo>
                      <a:cubicBezTo>
                        <a:pt x="6" y="36"/>
                        <a:pt x="11" y="23"/>
                        <a:pt x="22" y="14"/>
                      </a:cubicBezTo>
                      <a:cubicBezTo>
                        <a:pt x="32" y="4"/>
                        <a:pt x="49" y="0"/>
                        <a:pt x="74" y="0"/>
                      </a:cubicBezTo>
                      <a:cubicBezTo>
                        <a:pt x="128" y="0"/>
                        <a:pt x="128" y="0"/>
                        <a:pt x="128" y="0"/>
                      </a:cubicBezTo>
                      <a:cubicBezTo>
                        <a:pt x="128" y="161"/>
                        <a:pt x="128" y="161"/>
                        <a:pt x="128" y="161"/>
                      </a:cubicBezTo>
                      <a:cubicBezTo>
                        <a:pt x="99" y="161"/>
                        <a:pt x="99" y="161"/>
                        <a:pt x="99" y="161"/>
                      </a:cubicBezTo>
                      <a:cubicBezTo>
                        <a:pt x="99" y="105"/>
                        <a:pt x="99" y="105"/>
                        <a:pt x="99" y="105"/>
                      </a:cubicBezTo>
                      <a:cubicBezTo>
                        <a:pt x="74" y="105"/>
                        <a:pt x="74" y="105"/>
                        <a:pt x="74" y="105"/>
                      </a:cubicBezTo>
                      <a:cubicBezTo>
                        <a:pt x="72" y="105"/>
                        <a:pt x="70" y="105"/>
                        <a:pt x="68" y="105"/>
                      </a:cubicBezTo>
                      <a:cubicBezTo>
                        <a:pt x="67" y="105"/>
                        <a:pt x="65" y="104"/>
                        <a:pt x="63" y="104"/>
                      </a:cubicBezTo>
                      <a:cubicBezTo>
                        <a:pt x="32" y="161"/>
                        <a:pt x="32" y="161"/>
                        <a:pt x="32" y="161"/>
                      </a:cubicBezTo>
                      <a:cubicBezTo>
                        <a:pt x="0" y="161"/>
                        <a:pt x="0" y="161"/>
                        <a:pt x="0" y="161"/>
                      </a:cubicBezTo>
                      <a:lnTo>
                        <a:pt x="36" y="99"/>
                      </a:lnTo>
                      <a:close/>
                      <a:moveTo>
                        <a:pt x="36" y="53"/>
                      </a:moveTo>
                      <a:cubicBezTo>
                        <a:pt x="36" y="61"/>
                        <a:pt x="39" y="67"/>
                        <a:pt x="45" y="72"/>
                      </a:cubicBezTo>
                      <a:cubicBezTo>
                        <a:pt x="50" y="76"/>
                        <a:pt x="60" y="78"/>
                        <a:pt x="75" y="78"/>
                      </a:cubicBezTo>
                      <a:cubicBezTo>
                        <a:pt x="99" y="78"/>
                        <a:pt x="99" y="78"/>
                        <a:pt x="99" y="78"/>
                      </a:cubicBezTo>
                      <a:cubicBezTo>
                        <a:pt x="99" y="26"/>
                        <a:pt x="99" y="26"/>
                        <a:pt x="99" y="26"/>
                      </a:cubicBezTo>
                      <a:cubicBezTo>
                        <a:pt x="75" y="26"/>
                        <a:pt x="75" y="26"/>
                        <a:pt x="75" y="26"/>
                      </a:cubicBezTo>
                      <a:cubicBezTo>
                        <a:pt x="60" y="26"/>
                        <a:pt x="50" y="28"/>
                        <a:pt x="44" y="33"/>
                      </a:cubicBezTo>
                      <a:cubicBezTo>
                        <a:pt x="39" y="37"/>
                        <a:pt x="36" y="44"/>
                        <a:pt x="36" y="53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</p:grpSp>
        </p:grpSp>
      </p:grp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Слайд с фото">
  <p:cSld name="3_Слайд с фото">
    <p:spTree>
      <p:nvGrpSpPr>
        <p:cNvPr id="416" name="Shape 4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Google Shape;417;p20"/>
          <p:cNvSpPr txBox="1"/>
          <p:nvPr>
            <p:ph type="title"/>
          </p:nvPr>
        </p:nvSpPr>
        <p:spPr>
          <a:xfrm>
            <a:off x="254001" y="475192"/>
            <a:ext cx="11099800" cy="6762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8" name="Google Shape;418;p20"/>
          <p:cNvSpPr txBox="1"/>
          <p:nvPr>
            <p:ph idx="1" type="subTitle"/>
          </p:nvPr>
        </p:nvSpPr>
        <p:spPr>
          <a:xfrm>
            <a:off x="254001" y="140267"/>
            <a:ext cx="6426926" cy="3349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lvl="1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lvl="2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lvl="3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lvl="4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lvl="5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lvl="6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lvl="7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lvl="8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/>
        </p:txBody>
      </p:sp>
      <p:sp>
        <p:nvSpPr>
          <p:cNvPr id="419" name="Google Shape;419;p20"/>
          <p:cNvSpPr/>
          <p:nvPr>
            <p:ph idx="2" type="pic"/>
          </p:nvPr>
        </p:nvSpPr>
        <p:spPr>
          <a:xfrm>
            <a:off x="376015" y="1508479"/>
            <a:ext cx="3520867" cy="2157668"/>
          </a:xfrm>
          <a:prstGeom prst="rect">
            <a:avLst/>
          </a:prstGeom>
          <a:noFill/>
          <a:ln>
            <a:noFill/>
          </a:ln>
        </p:spPr>
      </p:sp>
      <p:sp>
        <p:nvSpPr>
          <p:cNvPr id="420" name="Google Shape;420;p20"/>
          <p:cNvSpPr/>
          <p:nvPr>
            <p:ph idx="3" type="pic"/>
          </p:nvPr>
        </p:nvSpPr>
        <p:spPr>
          <a:xfrm>
            <a:off x="4329756" y="1508479"/>
            <a:ext cx="3531786" cy="2157668"/>
          </a:xfrm>
          <a:prstGeom prst="rect">
            <a:avLst/>
          </a:prstGeom>
          <a:noFill/>
          <a:ln>
            <a:noFill/>
          </a:ln>
        </p:spPr>
      </p:sp>
      <p:sp>
        <p:nvSpPr>
          <p:cNvPr id="421" name="Google Shape;421;p20"/>
          <p:cNvSpPr/>
          <p:nvPr>
            <p:ph idx="4" type="pic"/>
          </p:nvPr>
        </p:nvSpPr>
        <p:spPr>
          <a:xfrm>
            <a:off x="8294416" y="1508479"/>
            <a:ext cx="3531786" cy="2157668"/>
          </a:xfrm>
          <a:prstGeom prst="rect">
            <a:avLst/>
          </a:prstGeom>
          <a:noFill/>
          <a:ln>
            <a:noFill/>
          </a:ln>
        </p:spPr>
      </p:sp>
      <p:grpSp>
        <p:nvGrpSpPr>
          <p:cNvPr id="422" name="Google Shape;422;p20"/>
          <p:cNvGrpSpPr/>
          <p:nvPr/>
        </p:nvGrpSpPr>
        <p:grpSpPr>
          <a:xfrm>
            <a:off x="285749" y="6205388"/>
            <a:ext cx="11654205" cy="595461"/>
            <a:chOff x="285749" y="6205388"/>
            <a:chExt cx="11654205" cy="595461"/>
          </a:xfrm>
        </p:grpSpPr>
        <p:pic>
          <p:nvPicPr>
            <p:cNvPr id="423" name="Google Shape;423;p20"/>
            <p:cNvPicPr preferRelativeResize="0"/>
            <p:nvPr/>
          </p:nvPicPr>
          <p:blipFill rotWithShape="1">
            <a:blip r:embed="rId2">
              <a:alphaModFix/>
            </a:blip>
            <a:srcRect b="0" l="0" r="0" t="0"/>
            <a:stretch/>
          </p:blipFill>
          <p:spPr>
            <a:xfrm>
              <a:off x="11078577" y="6285637"/>
              <a:ext cx="861377" cy="45125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424" name="Google Shape;424;p20"/>
            <p:cNvSpPr txBox="1"/>
            <p:nvPr/>
          </p:nvSpPr>
          <p:spPr>
            <a:xfrm>
              <a:off x="5388046" y="6328460"/>
              <a:ext cx="5593382" cy="4001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000">
                  <a:solidFill>
                    <a:srgbClr val="006EF3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rPr>
                <a:t>Материалы являются собственностью АО «Корпорация «МСП»</a:t>
              </a:r>
              <a:br>
                <a:rPr lang="ru-RU" sz="1000">
                  <a:solidFill>
                    <a:srgbClr val="006EF3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rPr>
              </a:br>
              <a:r>
                <a:rPr lang="ru-RU" sz="1000">
                  <a:solidFill>
                    <a:srgbClr val="006EF3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rPr>
                <a:t>и могут быть использованы с разрешения правообладателя</a:t>
              </a:r>
              <a:endParaRPr sz="1000">
                <a:solidFill>
                  <a:srgbClr val="006EF3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grpSp>
          <p:nvGrpSpPr>
            <p:cNvPr id="425" name="Google Shape;425;p20"/>
            <p:cNvGrpSpPr/>
            <p:nvPr/>
          </p:nvGrpSpPr>
          <p:grpSpPr>
            <a:xfrm>
              <a:off x="285749" y="6205388"/>
              <a:ext cx="2651207" cy="595461"/>
              <a:chOff x="704850" y="-1594057"/>
              <a:chExt cx="4203603" cy="944129"/>
            </a:xfrm>
          </p:grpSpPr>
          <p:sp>
            <p:nvSpPr>
              <p:cNvPr id="426" name="Google Shape;426;p20"/>
              <p:cNvSpPr/>
              <p:nvPr/>
            </p:nvSpPr>
            <p:spPr>
              <a:xfrm>
                <a:off x="3852763" y="-1219813"/>
                <a:ext cx="302046" cy="222483"/>
              </a:xfrm>
              <a:custGeom>
                <a:rect b="b" l="l" r="r" t="t"/>
                <a:pathLst>
                  <a:path extrusionOk="0" h="302" w="410">
                    <a:moveTo>
                      <a:pt x="146" y="0"/>
                    </a:moveTo>
                    <a:lnTo>
                      <a:pt x="0" y="0"/>
                    </a:lnTo>
                    <a:lnTo>
                      <a:pt x="263" y="302"/>
                    </a:lnTo>
                    <a:lnTo>
                      <a:pt x="410" y="302"/>
                    </a:lnTo>
                    <a:lnTo>
                      <a:pt x="146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427" name="Google Shape;427;p20"/>
              <p:cNvSpPr/>
              <p:nvPr/>
            </p:nvSpPr>
            <p:spPr>
              <a:xfrm>
                <a:off x="1450389" y="-1417986"/>
                <a:ext cx="655662" cy="440546"/>
              </a:xfrm>
              <a:custGeom>
                <a:rect b="b" l="l" r="r" t="t"/>
                <a:pathLst>
                  <a:path extrusionOk="0" h="565" w="841">
                    <a:moveTo>
                      <a:pt x="673" y="153"/>
                    </a:moveTo>
                    <a:cubicBezTo>
                      <a:pt x="729" y="112"/>
                      <a:pt x="752" y="59"/>
                      <a:pt x="748" y="0"/>
                    </a:cubicBezTo>
                    <a:cubicBezTo>
                      <a:pt x="642" y="0"/>
                      <a:pt x="642" y="0"/>
                      <a:pt x="642" y="0"/>
                    </a:cubicBezTo>
                    <a:cubicBezTo>
                      <a:pt x="648" y="25"/>
                      <a:pt x="643" y="51"/>
                      <a:pt x="622" y="73"/>
                    </a:cubicBezTo>
                    <a:cubicBezTo>
                      <a:pt x="598" y="97"/>
                      <a:pt x="559" y="113"/>
                      <a:pt x="524" y="117"/>
                    </a:cubicBezTo>
                    <a:cubicBezTo>
                      <a:pt x="467" y="126"/>
                      <a:pt x="249" y="123"/>
                      <a:pt x="197" y="123"/>
                    </a:cubicBezTo>
                    <a:cubicBezTo>
                      <a:pt x="197" y="213"/>
                      <a:pt x="197" y="213"/>
                      <a:pt x="197" y="213"/>
                    </a:cubicBezTo>
                    <a:cubicBezTo>
                      <a:pt x="298" y="213"/>
                      <a:pt x="396" y="213"/>
                      <a:pt x="494" y="213"/>
                    </a:cubicBezTo>
                    <a:cubicBezTo>
                      <a:pt x="661" y="214"/>
                      <a:pt x="684" y="272"/>
                      <a:pt x="681" y="337"/>
                    </a:cubicBezTo>
                    <a:cubicBezTo>
                      <a:pt x="679" y="400"/>
                      <a:pt x="639" y="434"/>
                      <a:pt x="585" y="449"/>
                    </a:cubicBezTo>
                    <a:cubicBezTo>
                      <a:pt x="462" y="480"/>
                      <a:pt x="360" y="486"/>
                      <a:pt x="213" y="445"/>
                    </a:cubicBezTo>
                    <a:cubicBezTo>
                      <a:pt x="117" y="408"/>
                      <a:pt x="102" y="323"/>
                      <a:pt x="102" y="323"/>
                    </a:cubicBezTo>
                    <a:cubicBezTo>
                      <a:pt x="6" y="324"/>
                      <a:pt x="6" y="324"/>
                      <a:pt x="6" y="324"/>
                    </a:cubicBezTo>
                    <a:cubicBezTo>
                      <a:pt x="0" y="421"/>
                      <a:pt x="88" y="516"/>
                      <a:pt x="195" y="542"/>
                    </a:cubicBezTo>
                    <a:cubicBezTo>
                      <a:pt x="288" y="565"/>
                      <a:pt x="344" y="565"/>
                      <a:pt x="440" y="565"/>
                    </a:cubicBezTo>
                    <a:cubicBezTo>
                      <a:pt x="527" y="565"/>
                      <a:pt x="617" y="551"/>
                      <a:pt x="693" y="506"/>
                    </a:cubicBezTo>
                    <a:cubicBezTo>
                      <a:pt x="811" y="436"/>
                      <a:pt x="841" y="219"/>
                      <a:pt x="673" y="15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428" name="Google Shape;428;p20"/>
              <p:cNvSpPr/>
              <p:nvPr/>
            </p:nvSpPr>
            <p:spPr>
              <a:xfrm>
                <a:off x="2793391" y="-1542488"/>
                <a:ext cx="632824" cy="588623"/>
              </a:xfrm>
              <a:custGeom>
                <a:rect b="b" l="l" r="r" t="t"/>
                <a:pathLst>
                  <a:path extrusionOk="0" h="754" w="811">
                    <a:moveTo>
                      <a:pt x="424" y="488"/>
                    </a:moveTo>
                    <a:cubicBezTo>
                      <a:pt x="113" y="0"/>
                      <a:pt x="113" y="0"/>
                      <a:pt x="113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86" y="449"/>
                      <a:pt x="286" y="449"/>
                      <a:pt x="286" y="449"/>
                    </a:cubicBezTo>
                    <a:cubicBezTo>
                      <a:pt x="306" y="481"/>
                      <a:pt x="341" y="500"/>
                      <a:pt x="378" y="500"/>
                    </a:cubicBezTo>
                    <a:cubicBezTo>
                      <a:pt x="417" y="500"/>
                      <a:pt x="417" y="500"/>
                      <a:pt x="417" y="500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56" y="605"/>
                      <a:pt x="306" y="636"/>
                      <a:pt x="249" y="634"/>
                    </a:cubicBezTo>
                    <a:cubicBezTo>
                      <a:pt x="140" y="628"/>
                      <a:pt x="131" y="552"/>
                      <a:pt x="127" y="473"/>
                    </a:cubicBezTo>
                    <a:cubicBezTo>
                      <a:pt x="127" y="262"/>
                      <a:pt x="127" y="262"/>
                      <a:pt x="127" y="262"/>
                    </a:cubicBezTo>
                    <a:cubicBezTo>
                      <a:pt x="30" y="262"/>
                      <a:pt x="30" y="262"/>
                      <a:pt x="30" y="262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29" y="595"/>
                      <a:pt x="67" y="675"/>
                      <a:pt x="154" y="707"/>
                    </a:cubicBezTo>
                    <a:cubicBezTo>
                      <a:pt x="218" y="731"/>
                      <a:pt x="357" y="754"/>
                      <a:pt x="456" y="615"/>
                    </a:cubicBezTo>
                    <a:cubicBezTo>
                      <a:pt x="497" y="557"/>
                      <a:pt x="811" y="0"/>
                      <a:pt x="811" y="0"/>
                    </a:cubicBezTo>
                    <a:cubicBezTo>
                      <a:pt x="698" y="0"/>
                      <a:pt x="698" y="0"/>
                      <a:pt x="698" y="0"/>
                    </a:cubicBezTo>
                    <a:lnTo>
                      <a:pt x="424" y="488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429" name="Google Shape;429;p20"/>
              <p:cNvSpPr/>
              <p:nvPr/>
            </p:nvSpPr>
            <p:spPr>
              <a:xfrm>
                <a:off x="704850" y="-1542488"/>
                <a:ext cx="728595" cy="544421"/>
              </a:xfrm>
              <a:custGeom>
                <a:rect b="b" l="l" r="r" t="t"/>
                <a:pathLst>
                  <a:path extrusionOk="0" h="698" w="934">
                    <a:moveTo>
                      <a:pt x="467" y="0"/>
                    </a:moveTo>
                    <a:cubicBezTo>
                      <a:pt x="675" y="410"/>
                      <a:pt x="675" y="410"/>
                      <a:pt x="675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54" y="0"/>
                      <a:pt x="354" y="0"/>
                      <a:pt x="354" y="0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46" y="698"/>
                      <a:pt x="46" y="698"/>
                      <a:pt x="46" y="698"/>
                    </a:cubicBezTo>
                    <a:cubicBezTo>
                      <a:pt x="87" y="698"/>
                      <a:pt x="124" y="675"/>
                      <a:pt x="143" y="639"/>
                    </a:cubicBezTo>
                    <a:cubicBezTo>
                      <a:pt x="187" y="551"/>
                      <a:pt x="187" y="551"/>
                      <a:pt x="187" y="551"/>
                    </a:cubicBezTo>
                    <a:cubicBezTo>
                      <a:pt x="200" y="527"/>
                      <a:pt x="224" y="512"/>
                      <a:pt x="251" y="512"/>
                    </a:cubicBezTo>
                    <a:cubicBezTo>
                      <a:pt x="683" y="512"/>
                      <a:pt x="683" y="512"/>
                      <a:pt x="683" y="512"/>
                    </a:cubicBezTo>
                    <a:cubicBezTo>
                      <a:pt x="710" y="512"/>
                      <a:pt x="735" y="527"/>
                      <a:pt x="747" y="551"/>
                    </a:cubicBezTo>
                    <a:cubicBezTo>
                      <a:pt x="791" y="639"/>
                      <a:pt x="791" y="639"/>
                      <a:pt x="791" y="639"/>
                    </a:cubicBezTo>
                    <a:cubicBezTo>
                      <a:pt x="810" y="675"/>
                      <a:pt x="847" y="698"/>
                      <a:pt x="888" y="698"/>
                    </a:cubicBezTo>
                    <a:cubicBezTo>
                      <a:pt x="934" y="698"/>
                      <a:pt x="934" y="698"/>
                      <a:pt x="934" y="698"/>
                    </a:cubicBezTo>
                    <a:cubicBezTo>
                      <a:pt x="580" y="0"/>
                      <a:pt x="580" y="0"/>
                      <a:pt x="580" y="0"/>
                    </a:cubicBezTo>
                    <a:lnTo>
                      <a:pt x="467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430" name="Google Shape;430;p20"/>
              <p:cNvSpPr/>
              <p:nvPr/>
            </p:nvSpPr>
            <p:spPr>
              <a:xfrm>
                <a:off x="4179121" y="-1542488"/>
                <a:ext cx="729332" cy="544421"/>
              </a:xfrm>
              <a:custGeom>
                <a:rect b="b" l="l" r="r" t="t"/>
                <a:pathLst>
                  <a:path extrusionOk="0" h="698" w="935">
                    <a:moveTo>
                      <a:pt x="467" y="0"/>
                    </a:moveTo>
                    <a:cubicBezTo>
                      <a:pt x="676" y="410"/>
                      <a:pt x="676" y="410"/>
                      <a:pt x="676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98" y="0"/>
                      <a:pt x="335" y="39"/>
                      <a:pt x="304" y="101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113" y="698"/>
                      <a:pt x="113" y="698"/>
                      <a:pt x="113" y="698"/>
                    </a:cubicBezTo>
                    <a:cubicBezTo>
                      <a:pt x="208" y="512"/>
                      <a:pt x="208" y="512"/>
                      <a:pt x="208" y="512"/>
                    </a:cubicBezTo>
                    <a:cubicBezTo>
                      <a:pt x="727" y="512"/>
                      <a:pt x="727" y="512"/>
                      <a:pt x="727" y="512"/>
                    </a:cubicBezTo>
                    <a:cubicBezTo>
                      <a:pt x="822" y="698"/>
                      <a:pt x="822" y="698"/>
                      <a:pt x="822" y="698"/>
                    </a:cubicBezTo>
                    <a:cubicBezTo>
                      <a:pt x="935" y="698"/>
                      <a:pt x="935" y="698"/>
                      <a:pt x="935" y="698"/>
                    </a:cubicBezTo>
                    <a:cubicBezTo>
                      <a:pt x="631" y="101"/>
                      <a:pt x="631" y="101"/>
                      <a:pt x="631" y="101"/>
                    </a:cubicBezTo>
                    <a:cubicBezTo>
                      <a:pt x="600" y="39"/>
                      <a:pt x="537" y="0"/>
                      <a:pt x="46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431" name="Google Shape;431;p20"/>
              <p:cNvSpPr/>
              <p:nvPr/>
            </p:nvSpPr>
            <p:spPr>
              <a:xfrm>
                <a:off x="3488098" y="-1542488"/>
                <a:ext cx="608513" cy="545157"/>
              </a:xfrm>
              <a:custGeom>
                <a:rect b="b" l="l" r="r" t="t"/>
                <a:pathLst>
                  <a:path extrusionOk="0" h="699" w="780">
                    <a:moveTo>
                      <a:pt x="548" y="298"/>
                    </a:moveTo>
                    <a:cubicBezTo>
                      <a:pt x="780" y="0"/>
                      <a:pt x="780" y="0"/>
                      <a:pt x="780" y="0"/>
                    </a:cubicBezTo>
                    <a:cubicBezTo>
                      <a:pt x="657" y="0"/>
                      <a:pt x="657" y="0"/>
                      <a:pt x="657" y="0"/>
                    </a:cubicBezTo>
                    <a:cubicBezTo>
                      <a:pt x="501" y="201"/>
                      <a:pt x="501" y="201"/>
                      <a:pt x="501" y="201"/>
                    </a:cubicBezTo>
                    <a:cubicBezTo>
                      <a:pt x="451" y="265"/>
                      <a:pt x="375" y="302"/>
                      <a:pt x="295" y="302"/>
                    </a:cubicBezTo>
                    <a:cubicBezTo>
                      <a:pt x="95" y="302"/>
                      <a:pt x="95" y="302"/>
                      <a:pt x="95" y="302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99"/>
                      <a:pt x="0" y="699"/>
                      <a:pt x="0" y="699"/>
                    </a:cubicBezTo>
                    <a:cubicBezTo>
                      <a:pt x="94" y="699"/>
                      <a:pt x="94" y="699"/>
                      <a:pt x="94" y="699"/>
                    </a:cubicBezTo>
                    <a:cubicBezTo>
                      <a:pt x="95" y="399"/>
                      <a:pt x="95" y="399"/>
                      <a:pt x="95" y="399"/>
                    </a:cubicBezTo>
                    <a:cubicBezTo>
                      <a:pt x="342" y="399"/>
                      <a:pt x="342" y="399"/>
                      <a:pt x="342" y="399"/>
                    </a:cubicBezTo>
                    <a:cubicBezTo>
                      <a:pt x="423" y="399"/>
                      <a:pt x="499" y="362"/>
                      <a:pt x="548" y="298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432" name="Google Shape;432;p20"/>
              <p:cNvSpPr/>
              <p:nvPr/>
            </p:nvSpPr>
            <p:spPr>
              <a:xfrm>
                <a:off x="2154673" y="-1542488"/>
                <a:ext cx="576098" cy="545157"/>
              </a:xfrm>
              <a:custGeom>
                <a:rect b="b" l="l" r="r" t="t"/>
                <a:pathLst>
                  <a:path extrusionOk="0" h="699" w="739">
                    <a:moveTo>
                      <a:pt x="520" y="276"/>
                    </a:moveTo>
                    <a:cubicBezTo>
                      <a:pt x="482" y="274"/>
                      <a:pt x="104" y="275"/>
                      <a:pt x="104" y="275"/>
                    </a:cubicBezTo>
                    <a:cubicBezTo>
                      <a:pt x="104" y="87"/>
                      <a:pt x="104" y="87"/>
                      <a:pt x="104" y="87"/>
                    </a:cubicBezTo>
                    <a:cubicBezTo>
                      <a:pt x="676" y="87"/>
                      <a:pt x="676" y="87"/>
                      <a:pt x="676" y="87"/>
                    </a:cubicBezTo>
                    <a:cubicBezTo>
                      <a:pt x="676" y="0"/>
                      <a:pt x="676" y="0"/>
                      <a:pt x="676" y="0"/>
                    </a:cubicBezTo>
                    <a:cubicBezTo>
                      <a:pt x="104" y="0"/>
                      <a:pt x="104" y="0"/>
                      <a:pt x="104" y="0"/>
                    </a:cubicBezTo>
                    <a:cubicBezTo>
                      <a:pt x="20" y="0"/>
                      <a:pt x="20" y="0"/>
                      <a:pt x="2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10"/>
                      <a:pt x="0" y="610"/>
                      <a:pt x="0" y="610"/>
                    </a:cubicBezTo>
                    <a:cubicBezTo>
                      <a:pt x="58" y="610"/>
                      <a:pt x="104" y="564"/>
                      <a:pt x="104" y="507"/>
                    </a:cubicBezTo>
                    <a:cubicBezTo>
                      <a:pt x="104" y="368"/>
                      <a:pt x="104" y="368"/>
                      <a:pt x="104" y="368"/>
                    </a:cubicBezTo>
                    <a:cubicBezTo>
                      <a:pt x="104" y="368"/>
                      <a:pt x="389" y="367"/>
                      <a:pt x="528" y="370"/>
                    </a:cubicBezTo>
                    <a:cubicBezTo>
                      <a:pt x="597" y="372"/>
                      <a:pt x="626" y="412"/>
                      <a:pt x="626" y="482"/>
                    </a:cubicBezTo>
                    <a:cubicBezTo>
                      <a:pt x="626" y="551"/>
                      <a:pt x="603" y="602"/>
                      <a:pt x="528" y="605"/>
                    </a:cubicBezTo>
                    <a:cubicBezTo>
                      <a:pt x="399" y="611"/>
                      <a:pt x="104" y="610"/>
                      <a:pt x="104" y="610"/>
                    </a:cubicBezTo>
                    <a:cubicBezTo>
                      <a:pt x="104" y="699"/>
                      <a:pt x="104" y="699"/>
                      <a:pt x="104" y="699"/>
                    </a:cubicBezTo>
                    <a:cubicBezTo>
                      <a:pt x="186" y="699"/>
                      <a:pt x="269" y="699"/>
                      <a:pt x="351" y="698"/>
                    </a:cubicBezTo>
                    <a:cubicBezTo>
                      <a:pt x="426" y="697"/>
                      <a:pt x="494" y="695"/>
                      <a:pt x="569" y="691"/>
                    </a:cubicBezTo>
                    <a:cubicBezTo>
                      <a:pt x="668" y="686"/>
                      <a:pt x="739" y="631"/>
                      <a:pt x="739" y="471"/>
                    </a:cubicBezTo>
                    <a:cubicBezTo>
                      <a:pt x="739" y="380"/>
                      <a:pt x="708" y="285"/>
                      <a:pt x="520" y="276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433" name="Google Shape;433;p20"/>
              <p:cNvSpPr/>
              <p:nvPr/>
            </p:nvSpPr>
            <p:spPr>
              <a:xfrm>
                <a:off x="1454809" y="-1594057"/>
                <a:ext cx="496535" cy="236481"/>
              </a:xfrm>
              <a:custGeom>
                <a:rect b="b" l="l" r="r" t="t"/>
                <a:pathLst>
                  <a:path extrusionOk="0" h="303" w="636">
                    <a:moveTo>
                      <a:pt x="99" y="273"/>
                    </a:moveTo>
                    <a:cubicBezTo>
                      <a:pt x="167" y="193"/>
                      <a:pt x="323" y="104"/>
                      <a:pt x="462" y="150"/>
                    </a:cubicBezTo>
                    <a:cubicBezTo>
                      <a:pt x="500" y="163"/>
                      <a:pt x="525" y="193"/>
                      <a:pt x="531" y="224"/>
                    </a:cubicBezTo>
                    <a:cubicBezTo>
                      <a:pt x="636" y="224"/>
                      <a:pt x="636" y="224"/>
                      <a:pt x="636" y="224"/>
                    </a:cubicBezTo>
                    <a:cubicBezTo>
                      <a:pt x="635" y="209"/>
                      <a:pt x="632" y="192"/>
                      <a:pt x="627" y="176"/>
                    </a:cubicBezTo>
                    <a:cubicBezTo>
                      <a:pt x="546" y="0"/>
                      <a:pt x="298" y="43"/>
                      <a:pt x="204" y="82"/>
                    </a:cubicBezTo>
                    <a:cubicBezTo>
                      <a:pt x="120" y="116"/>
                      <a:pt x="59" y="165"/>
                      <a:pt x="0" y="246"/>
                    </a:cubicBezTo>
                    <a:cubicBezTo>
                      <a:pt x="25" y="266"/>
                      <a:pt x="48" y="284"/>
                      <a:pt x="72" y="303"/>
                    </a:cubicBezTo>
                    <a:cubicBezTo>
                      <a:pt x="83" y="291"/>
                      <a:pt x="92" y="282"/>
                      <a:pt x="99" y="27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grpSp>
            <p:nvGrpSpPr>
              <p:cNvPr id="434" name="Google Shape;434;p20"/>
              <p:cNvGrpSpPr/>
              <p:nvPr/>
            </p:nvGrpSpPr>
            <p:grpSpPr>
              <a:xfrm>
                <a:off x="704850" y="-827473"/>
                <a:ext cx="2037708" cy="177545"/>
                <a:chOff x="704850" y="-751273"/>
                <a:chExt cx="2037708" cy="177545"/>
              </a:xfrm>
            </p:grpSpPr>
            <p:sp>
              <p:nvSpPr>
                <p:cNvPr id="435" name="Google Shape;435;p20"/>
                <p:cNvSpPr/>
                <p:nvPr/>
              </p:nvSpPr>
              <p:spPr>
                <a:xfrm>
                  <a:off x="704850" y="-749063"/>
                  <a:ext cx="102401" cy="125976"/>
                </a:xfrm>
                <a:custGeom>
                  <a:rect b="b" l="l" r="r" t="t"/>
                  <a:pathLst>
                    <a:path extrusionOk="0" h="171" w="139">
                      <a:moveTo>
                        <a:pt x="0" y="0"/>
                      </a:moveTo>
                      <a:lnTo>
                        <a:pt x="139" y="0"/>
                      </a:lnTo>
                      <a:lnTo>
                        <a:pt x="139" y="171"/>
                      </a:lnTo>
                      <a:lnTo>
                        <a:pt x="108" y="171"/>
                      </a:lnTo>
                      <a:lnTo>
                        <a:pt x="108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436" name="Google Shape;436;p20"/>
                <p:cNvSpPr/>
                <p:nvPr/>
              </p:nvSpPr>
              <p:spPr>
                <a:xfrm>
                  <a:off x="845559" y="-751273"/>
                  <a:ext cx="111978" cy="177545"/>
                </a:xfrm>
                <a:custGeom>
                  <a:rect b="b" l="l" r="r" t="t"/>
                  <a:pathLst>
                    <a:path extrusionOk="0" h="228" w="144">
                      <a:moveTo>
                        <a:pt x="0" y="3"/>
                      </a:moveTo>
                      <a:cubicBezTo>
                        <a:pt x="22" y="3"/>
                        <a:pt x="22" y="3"/>
                        <a:pt x="22" y="3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33" y="16"/>
                        <a:pt x="41" y="10"/>
                        <a:pt x="50" y="6"/>
                      </a:cubicBezTo>
                      <a:cubicBezTo>
                        <a:pt x="58" y="2"/>
                        <a:pt x="68" y="0"/>
                        <a:pt x="79" y="0"/>
                      </a:cubicBezTo>
                      <a:cubicBezTo>
                        <a:pt x="89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6" y="20"/>
                      </a:cubicBezTo>
                      <a:cubicBezTo>
                        <a:pt x="132" y="27"/>
                        <a:pt x="137" y="35"/>
                        <a:pt x="140" y="44"/>
                      </a:cubicBezTo>
                      <a:cubicBezTo>
                        <a:pt x="143" y="54"/>
                        <a:pt x="144" y="66"/>
                        <a:pt x="144" y="79"/>
                      </a:cubicBezTo>
                      <a:cubicBezTo>
                        <a:pt x="144" y="88"/>
                        <a:pt x="144" y="88"/>
                        <a:pt x="144" y="88"/>
                      </a:cubicBezTo>
                      <a:cubicBezTo>
                        <a:pt x="144" y="101"/>
                        <a:pt x="143" y="112"/>
                        <a:pt x="139" y="122"/>
                      </a:cubicBezTo>
                      <a:cubicBezTo>
                        <a:pt x="136" y="131"/>
                        <a:pt x="132" y="140"/>
                        <a:pt x="126" y="146"/>
                      </a:cubicBezTo>
                      <a:cubicBezTo>
                        <a:pt x="120" y="153"/>
                        <a:pt x="113" y="158"/>
                        <a:pt x="105" y="161"/>
                      </a:cubicBezTo>
                      <a:cubicBezTo>
                        <a:pt x="97" y="164"/>
                        <a:pt x="89" y="166"/>
                        <a:pt x="79" y="166"/>
                      </a:cubicBezTo>
                      <a:cubicBezTo>
                        <a:pt x="68" y="166"/>
                        <a:pt x="59" y="164"/>
                        <a:pt x="51" y="161"/>
                      </a:cubicBezTo>
                      <a:cubicBezTo>
                        <a:pt x="43" y="158"/>
                        <a:pt x="36" y="152"/>
                        <a:pt x="29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1" y="140"/>
                      </a:moveTo>
                      <a:cubicBezTo>
                        <a:pt x="84" y="140"/>
                        <a:pt x="95" y="136"/>
                        <a:pt x="103" y="127"/>
                      </a:cubicBezTo>
                      <a:cubicBezTo>
                        <a:pt x="110" y="119"/>
                        <a:pt x="114" y="105"/>
                        <a:pt x="114" y="88"/>
                      </a:cubicBezTo>
                      <a:cubicBezTo>
                        <a:pt x="114" y="79"/>
                        <a:pt x="114" y="79"/>
                        <a:pt x="114" y="79"/>
                      </a:cubicBezTo>
                      <a:cubicBezTo>
                        <a:pt x="114" y="61"/>
                        <a:pt x="110" y="48"/>
                        <a:pt x="102" y="40"/>
                      </a:cubicBezTo>
                      <a:cubicBezTo>
                        <a:pt x="95" y="31"/>
                        <a:pt x="84" y="27"/>
                        <a:pt x="71" y="27"/>
                      </a:cubicBezTo>
                      <a:cubicBezTo>
                        <a:pt x="58" y="27"/>
                        <a:pt x="48" y="31"/>
                        <a:pt x="40" y="39"/>
                      </a:cubicBezTo>
                      <a:cubicBezTo>
                        <a:pt x="32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2" y="118"/>
                        <a:pt x="40" y="127"/>
                      </a:cubicBezTo>
                      <a:cubicBezTo>
                        <a:pt x="48" y="135"/>
                        <a:pt x="58" y="140"/>
                        <a:pt x="71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437" name="Google Shape;437;p20"/>
                <p:cNvSpPr/>
                <p:nvPr/>
              </p:nvSpPr>
              <p:spPr>
                <a:xfrm>
                  <a:off x="980375" y="-751273"/>
                  <a:ext cx="112715" cy="129659"/>
                </a:xfrm>
                <a:custGeom>
                  <a:rect b="b" l="l" r="r" t="t"/>
                  <a:pathLst>
                    <a:path extrusionOk="0" h="166" w="145">
                      <a:moveTo>
                        <a:pt x="74" y="166"/>
                      </a:moveTo>
                      <a:cubicBezTo>
                        <a:pt x="63" y="166"/>
                        <a:pt x="53" y="164"/>
                        <a:pt x="43" y="161"/>
                      </a:cubicBezTo>
                      <a:cubicBezTo>
                        <a:pt x="34" y="157"/>
                        <a:pt x="27" y="152"/>
                        <a:pt x="20" y="145"/>
                      </a:cubicBezTo>
                      <a:cubicBezTo>
                        <a:pt x="14" y="139"/>
                        <a:pt x="9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9" y="36"/>
                        <a:pt x="14" y="27"/>
                        <a:pt x="20" y="21"/>
                      </a:cubicBezTo>
                      <a:cubicBezTo>
                        <a:pt x="26" y="14"/>
                        <a:pt x="34" y="9"/>
                        <a:pt x="43" y="6"/>
                      </a:cubicBezTo>
                      <a:cubicBezTo>
                        <a:pt x="52" y="2"/>
                        <a:pt x="62" y="0"/>
                        <a:pt x="73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9" y="14"/>
                        <a:pt x="125" y="21"/>
                      </a:cubicBezTo>
                      <a:cubicBezTo>
                        <a:pt x="131" y="28"/>
                        <a:pt x="136" y="36"/>
                        <a:pt x="140" y="46"/>
                      </a:cubicBezTo>
                      <a:cubicBezTo>
                        <a:pt x="143" y="56"/>
                        <a:pt x="145" y="68"/>
                        <a:pt x="145" y="81"/>
                      </a:cubicBezTo>
                      <a:cubicBezTo>
                        <a:pt x="145" y="92"/>
                        <a:pt x="145" y="92"/>
                        <a:pt x="145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1" y="107"/>
                        <a:pt x="35" y="119"/>
                        <a:pt x="42" y="127"/>
                      </a:cubicBezTo>
                      <a:cubicBezTo>
                        <a:pt x="50" y="136"/>
                        <a:pt x="60" y="140"/>
                        <a:pt x="73" y="140"/>
                      </a:cubicBezTo>
                      <a:cubicBezTo>
                        <a:pt x="83" y="140"/>
                        <a:pt x="91" y="138"/>
                        <a:pt x="98" y="134"/>
                      </a:cubicBezTo>
                      <a:cubicBezTo>
                        <a:pt x="105" y="130"/>
                        <a:pt x="110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2" y="145"/>
                        <a:pt x="120" y="153"/>
                      </a:cubicBezTo>
                      <a:cubicBezTo>
                        <a:pt x="108" y="162"/>
                        <a:pt x="93" y="166"/>
                        <a:pt x="74" y="166"/>
                      </a:cubicBezTo>
                      <a:close/>
                      <a:moveTo>
                        <a:pt x="73" y="27"/>
                      </a:moveTo>
                      <a:cubicBezTo>
                        <a:pt x="60" y="27"/>
                        <a:pt x="51" y="30"/>
                        <a:pt x="44" y="37"/>
                      </a:cubicBezTo>
                      <a:cubicBezTo>
                        <a:pt x="37" y="44"/>
                        <a:pt x="32" y="55"/>
                        <a:pt x="31" y="68"/>
                      </a:cubicBezTo>
                      <a:cubicBezTo>
                        <a:pt x="115" y="68"/>
                        <a:pt x="115" y="68"/>
                        <a:pt x="115" y="68"/>
                      </a:cubicBezTo>
                      <a:cubicBezTo>
                        <a:pt x="112" y="40"/>
                        <a:pt x="98" y="27"/>
                        <a:pt x="73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438" name="Google Shape;438;p20"/>
                <p:cNvSpPr/>
                <p:nvPr/>
              </p:nvSpPr>
              <p:spPr>
                <a:xfrm>
                  <a:off x="1105614" y="-749063"/>
                  <a:ext cx="131869" cy="157654"/>
                </a:xfrm>
                <a:custGeom>
                  <a:rect b="b" l="l" r="r" t="t"/>
                  <a:pathLst>
                    <a:path extrusionOk="0" h="202" w="169">
                      <a:moveTo>
                        <a:pt x="0" y="134"/>
                      </a:moveTo>
                      <a:cubicBezTo>
                        <a:pt x="16" y="134"/>
                        <a:pt x="16" y="134"/>
                        <a:pt x="16" y="134"/>
                      </a:cubicBezTo>
                      <a:cubicBezTo>
                        <a:pt x="19" y="129"/>
                        <a:pt x="22" y="124"/>
                        <a:pt x="25" y="119"/>
                      </a:cubicBezTo>
                      <a:cubicBezTo>
                        <a:pt x="27" y="114"/>
                        <a:pt x="29" y="108"/>
                        <a:pt x="30" y="102"/>
                      </a:cubicBezTo>
                      <a:cubicBezTo>
                        <a:pt x="31" y="95"/>
                        <a:pt x="32" y="87"/>
                        <a:pt x="33" y="79"/>
                      </a:cubicBezTo>
                      <a:cubicBezTo>
                        <a:pt x="33" y="70"/>
                        <a:pt x="34" y="60"/>
                        <a:pt x="34" y="48"/>
                      </a:cubicBezTo>
                      <a:cubicBezTo>
                        <a:pt x="34" y="0"/>
                        <a:pt x="34" y="0"/>
                        <a:pt x="34" y="0"/>
                      </a:cubicBezTo>
                      <a:cubicBezTo>
                        <a:pt x="149" y="0"/>
                        <a:pt x="149" y="0"/>
                        <a:pt x="149" y="0"/>
                      </a:cubicBezTo>
                      <a:cubicBezTo>
                        <a:pt x="149" y="134"/>
                        <a:pt x="149" y="134"/>
                        <a:pt x="149" y="134"/>
                      </a:cubicBezTo>
                      <a:cubicBezTo>
                        <a:pt x="169" y="134"/>
                        <a:pt x="169" y="134"/>
                        <a:pt x="169" y="134"/>
                      </a:cubicBezTo>
                      <a:cubicBezTo>
                        <a:pt x="169" y="202"/>
                        <a:pt x="169" y="202"/>
                        <a:pt x="169" y="202"/>
                      </a:cubicBezTo>
                      <a:cubicBezTo>
                        <a:pt x="141" y="202"/>
                        <a:pt x="141" y="202"/>
                        <a:pt x="141" y="202"/>
                      </a:cubicBezTo>
                      <a:cubicBezTo>
                        <a:pt x="141" y="161"/>
                        <a:pt x="141" y="161"/>
                        <a:pt x="141" y="161"/>
                      </a:cubicBezTo>
                      <a:cubicBezTo>
                        <a:pt x="28" y="161"/>
                        <a:pt x="28" y="161"/>
                        <a:pt x="28" y="161"/>
                      </a:cubicBezTo>
                      <a:cubicBezTo>
                        <a:pt x="28" y="202"/>
                        <a:pt x="28" y="202"/>
                        <a:pt x="28" y="202"/>
                      </a:cubicBezTo>
                      <a:cubicBezTo>
                        <a:pt x="0" y="202"/>
                        <a:pt x="0" y="202"/>
                        <a:pt x="0" y="202"/>
                      </a:cubicBezTo>
                      <a:lnTo>
                        <a:pt x="0" y="134"/>
                      </a:lnTo>
                      <a:close/>
                      <a:moveTo>
                        <a:pt x="121" y="134"/>
                      </a:moveTo>
                      <a:cubicBezTo>
                        <a:pt x="121" y="26"/>
                        <a:pt x="121" y="26"/>
                        <a:pt x="121" y="26"/>
                      </a:cubicBezTo>
                      <a:cubicBezTo>
                        <a:pt x="61" y="26"/>
                        <a:pt x="61" y="26"/>
                        <a:pt x="61" y="26"/>
                      </a:cubicBezTo>
                      <a:cubicBezTo>
                        <a:pt x="61" y="48"/>
                        <a:pt x="61" y="48"/>
                        <a:pt x="61" y="48"/>
                      </a:cubicBezTo>
                      <a:cubicBezTo>
                        <a:pt x="61" y="59"/>
                        <a:pt x="61" y="68"/>
                        <a:pt x="61" y="76"/>
                      </a:cubicBezTo>
                      <a:cubicBezTo>
                        <a:pt x="60" y="84"/>
                        <a:pt x="60" y="92"/>
                        <a:pt x="58" y="99"/>
                      </a:cubicBezTo>
                      <a:cubicBezTo>
                        <a:pt x="57" y="105"/>
                        <a:pt x="56" y="112"/>
                        <a:pt x="54" y="117"/>
                      </a:cubicBezTo>
                      <a:cubicBezTo>
                        <a:pt x="53" y="123"/>
                        <a:pt x="51" y="128"/>
                        <a:pt x="48" y="134"/>
                      </a:cubicBezTo>
                      <a:cubicBezTo>
                        <a:pt x="48" y="134"/>
                        <a:pt x="48" y="134"/>
                        <a:pt x="48" y="134"/>
                      </a:cubicBezTo>
                      <a:lnTo>
                        <a:pt x="121" y="134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439" name="Google Shape;439;p20"/>
                <p:cNvSpPr/>
                <p:nvPr/>
              </p:nvSpPr>
              <p:spPr>
                <a:xfrm>
                  <a:off x="1261057" y="-749063"/>
                  <a:ext cx="103138" cy="125976"/>
                </a:xfrm>
                <a:custGeom>
                  <a:rect b="b" l="l" r="r" t="t"/>
                  <a:pathLst>
                    <a:path extrusionOk="0" h="171" w="140">
                      <a:moveTo>
                        <a:pt x="0" y="0"/>
                      </a:moveTo>
                      <a:lnTo>
                        <a:pt x="140" y="0"/>
                      </a:lnTo>
                      <a:lnTo>
                        <a:pt x="140" y="171"/>
                      </a:lnTo>
                      <a:lnTo>
                        <a:pt x="109" y="171"/>
                      </a:lnTo>
                      <a:lnTo>
                        <a:pt x="109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440" name="Google Shape;440;p20"/>
                <p:cNvSpPr/>
                <p:nvPr/>
              </p:nvSpPr>
              <p:spPr>
                <a:xfrm>
                  <a:off x="1401030" y="-751273"/>
                  <a:ext cx="113452" cy="177545"/>
                </a:xfrm>
                <a:custGeom>
                  <a:rect b="b" l="l" r="r" t="t"/>
                  <a:pathLst>
                    <a:path extrusionOk="0" h="228" w="145">
                      <a:moveTo>
                        <a:pt x="0" y="3"/>
                      </a:moveTo>
                      <a:cubicBezTo>
                        <a:pt x="23" y="3"/>
                        <a:pt x="23" y="3"/>
                        <a:pt x="23" y="3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27" y="25"/>
                        <a:pt x="27" y="25"/>
                        <a:pt x="27" y="25"/>
                      </a:cubicBezTo>
                      <a:cubicBezTo>
                        <a:pt x="34" y="16"/>
                        <a:pt x="42" y="10"/>
                        <a:pt x="50" y="6"/>
                      </a:cubicBezTo>
                      <a:cubicBezTo>
                        <a:pt x="59" y="2"/>
                        <a:pt x="68" y="0"/>
                        <a:pt x="80" y="0"/>
                      </a:cubicBezTo>
                      <a:cubicBezTo>
                        <a:pt x="90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7" y="20"/>
                      </a:cubicBezTo>
                      <a:cubicBezTo>
                        <a:pt x="133" y="27"/>
                        <a:pt x="137" y="35"/>
                        <a:pt x="140" y="44"/>
                      </a:cubicBezTo>
                      <a:cubicBezTo>
                        <a:pt x="143" y="54"/>
                        <a:pt x="145" y="66"/>
                        <a:pt x="145" y="79"/>
                      </a:cubicBezTo>
                      <a:cubicBezTo>
                        <a:pt x="145" y="88"/>
                        <a:pt x="145" y="88"/>
                        <a:pt x="145" y="88"/>
                      </a:cubicBezTo>
                      <a:cubicBezTo>
                        <a:pt x="145" y="101"/>
                        <a:pt x="143" y="112"/>
                        <a:pt x="140" y="122"/>
                      </a:cubicBezTo>
                      <a:cubicBezTo>
                        <a:pt x="137" y="131"/>
                        <a:pt x="132" y="140"/>
                        <a:pt x="127" y="146"/>
                      </a:cubicBezTo>
                      <a:cubicBezTo>
                        <a:pt x="121" y="153"/>
                        <a:pt x="114" y="158"/>
                        <a:pt x="106" y="161"/>
                      </a:cubicBezTo>
                      <a:cubicBezTo>
                        <a:pt x="98" y="164"/>
                        <a:pt x="89" y="166"/>
                        <a:pt x="80" y="166"/>
                      </a:cubicBezTo>
                      <a:cubicBezTo>
                        <a:pt x="69" y="166"/>
                        <a:pt x="60" y="164"/>
                        <a:pt x="52" y="161"/>
                      </a:cubicBezTo>
                      <a:cubicBezTo>
                        <a:pt x="44" y="158"/>
                        <a:pt x="37" y="152"/>
                        <a:pt x="30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2" y="140"/>
                      </a:moveTo>
                      <a:cubicBezTo>
                        <a:pt x="85" y="140"/>
                        <a:pt x="95" y="136"/>
                        <a:pt x="103" y="127"/>
                      </a:cubicBezTo>
                      <a:cubicBezTo>
                        <a:pt x="111" y="119"/>
                        <a:pt x="115" y="105"/>
                        <a:pt x="115" y="88"/>
                      </a:cubicBezTo>
                      <a:cubicBezTo>
                        <a:pt x="115" y="79"/>
                        <a:pt x="115" y="79"/>
                        <a:pt x="115" y="79"/>
                      </a:cubicBezTo>
                      <a:cubicBezTo>
                        <a:pt x="115" y="61"/>
                        <a:pt x="111" y="48"/>
                        <a:pt x="103" y="40"/>
                      </a:cubicBezTo>
                      <a:cubicBezTo>
                        <a:pt x="95" y="31"/>
                        <a:pt x="85" y="27"/>
                        <a:pt x="72" y="27"/>
                      </a:cubicBezTo>
                      <a:cubicBezTo>
                        <a:pt x="59" y="27"/>
                        <a:pt x="49" y="31"/>
                        <a:pt x="41" y="39"/>
                      </a:cubicBezTo>
                      <a:cubicBezTo>
                        <a:pt x="33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3" y="118"/>
                        <a:pt x="41" y="127"/>
                      </a:cubicBezTo>
                      <a:cubicBezTo>
                        <a:pt x="49" y="135"/>
                        <a:pt x="59" y="140"/>
                        <a:pt x="72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441" name="Google Shape;441;p20"/>
                <p:cNvSpPr/>
                <p:nvPr/>
              </p:nvSpPr>
              <p:spPr>
                <a:xfrm>
                  <a:off x="1544687" y="-749063"/>
                  <a:ext cx="107558" cy="125976"/>
                </a:xfrm>
                <a:custGeom>
                  <a:rect b="b" l="l" r="r" t="t"/>
                  <a:pathLst>
                    <a:path extrusionOk="0" h="171" w="146">
                      <a:moveTo>
                        <a:pt x="0" y="0"/>
                      </a:moveTo>
                      <a:lnTo>
                        <a:pt x="30" y="0"/>
                      </a:lnTo>
                      <a:lnTo>
                        <a:pt x="30" y="132"/>
                      </a:lnTo>
                      <a:lnTo>
                        <a:pt x="31" y="132"/>
                      </a:lnTo>
                      <a:lnTo>
                        <a:pt x="10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4" y="37"/>
                      </a:lnTo>
                      <a:lnTo>
                        <a:pt x="40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442" name="Google Shape;442;p20"/>
                <p:cNvSpPr/>
                <p:nvPr/>
              </p:nvSpPr>
              <p:spPr>
                <a:xfrm>
                  <a:off x="1689816" y="-749063"/>
                  <a:ext cx="107558" cy="125976"/>
                </a:xfrm>
                <a:custGeom>
                  <a:rect b="b" l="l" r="r" t="t"/>
                  <a:pathLst>
                    <a:path extrusionOk="0" h="171" w="146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69"/>
                      </a:lnTo>
                      <a:lnTo>
                        <a:pt x="115" y="69"/>
                      </a:lnTo>
                      <a:lnTo>
                        <a:pt x="11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5" y="171"/>
                      </a:lnTo>
                      <a:lnTo>
                        <a:pt x="115" y="97"/>
                      </a:lnTo>
                      <a:lnTo>
                        <a:pt x="31" y="9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443" name="Google Shape;443;p20"/>
                <p:cNvSpPr/>
                <p:nvPr/>
              </p:nvSpPr>
              <p:spPr>
                <a:xfrm>
                  <a:off x="1834946" y="-749063"/>
                  <a:ext cx="108294" cy="125976"/>
                </a:xfrm>
                <a:custGeom>
                  <a:rect b="b" l="l" r="r" t="t"/>
                  <a:pathLst>
                    <a:path extrusionOk="0" h="171" w="147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132"/>
                      </a:lnTo>
                      <a:lnTo>
                        <a:pt x="32" y="132"/>
                      </a:lnTo>
                      <a:lnTo>
                        <a:pt x="106" y="0"/>
                      </a:lnTo>
                      <a:lnTo>
                        <a:pt x="147" y="0"/>
                      </a:lnTo>
                      <a:lnTo>
                        <a:pt x="147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5" y="37"/>
                      </a:lnTo>
                      <a:lnTo>
                        <a:pt x="4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444" name="Google Shape;444;p20"/>
                <p:cNvSpPr/>
                <p:nvPr/>
              </p:nvSpPr>
              <p:spPr>
                <a:xfrm>
                  <a:off x="1980812" y="-749063"/>
                  <a:ext cx="132606" cy="125976"/>
                </a:xfrm>
                <a:custGeom>
                  <a:rect b="b" l="l" r="r" t="t"/>
                  <a:pathLst>
                    <a:path extrusionOk="0" h="171" w="180">
                      <a:moveTo>
                        <a:pt x="0" y="0"/>
                      </a:moveTo>
                      <a:lnTo>
                        <a:pt x="45" y="0"/>
                      </a:lnTo>
                      <a:lnTo>
                        <a:pt x="91" y="96"/>
                      </a:lnTo>
                      <a:lnTo>
                        <a:pt x="91" y="96"/>
                      </a:lnTo>
                      <a:lnTo>
                        <a:pt x="136" y="0"/>
                      </a:lnTo>
                      <a:lnTo>
                        <a:pt x="180" y="0"/>
                      </a:lnTo>
                      <a:lnTo>
                        <a:pt x="180" y="171"/>
                      </a:lnTo>
                      <a:lnTo>
                        <a:pt x="149" y="171"/>
                      </a:lnTo>
                      <a:lnTo>
                        <a:pt x="149" y="37"/>
                      </a:lnTo>
                      <a:lnTo>
                        <a:pt x="149" y="37"/>
                      </a:lnTo>
                      <a:lnTo>
                        <a:pt x="106" y="131"/>
                      </a:lnTo>
                      <a:lnTo>
                        <a:pt x="75" y="131"/>
                      </a:lnTo>
                      <a:lnTo>
                        <a:pt x="31" y="37"/>
                      </a:lnTo>
                      <a:lnTo>
                        <a:pt x="31" y="3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445" name="Google Shape;445;p20"/>
                <p:cNvSpPr/>
                <p:nvPr/>
              </p:nvSpPr>
              <p:spPr>
                <a:xfrm>
                  <a:off x="2142149" y="-751273"/>
                  <a:ext cx="105348" cy="129659"/>
                </a:xfrm>
                <a:custGeom>
                  <a:rect b="b" l="l" r="r" t="t"/>
                  <a:pathLst>
                    <a:path extrusionOk="0" h="166" w="135">
                      <a:moveTo>
                        <a:pt x="55" y="166"/>
                      </a:moveTo>
                      <a:cubicBezTo>
                        <a:pt x="37" y="166"/>
                        <a:pt x="23" y="162"/>
                        <a:pt x="14" y="153"/>
                      </a:cubicBezTo>
                      <a:cubicBezTo>
                        <a:pt x="5" y="145"/>
                        <a:pt x="0" y="133"/>
                        <a:pt x="0" y="118"/>
                      </a:cubicBezTo>
                      <a:cubicBezTo>
                        <a:pt x="0" y="102"/>
                        <a:pt x="6" y="89"/>
                        <a:pt x="16" y="80"/>
                      </a:cubicBezTo>
                      <a:cubicBezTo>
                        <a:pt x="27" y="71"/>
                        <a:pt x="45" y="66"/>
                        <a:pt x="69" y="66"/>
                      </a:cubicBezTo>
                      <a:cubicBezTo>
                        <a:pt x="106" y="66"/>
                        <a:pt x="106" y="66"/>
                        <a:pt x="106" y="66"/>
                      </a:cubicBezTo>
                      <a:cubicBezTo>
                        <a:pt x="106" y="57"/>
                        <a:pt x="106" y="57"/>
                        <a:pt x="106" y="57"/>
                      </a:cubicBezTo>
                      <a:cubicBezTo>
                        <a:pt x="106" y="47"/>
                        <a:pt x="104" y="39"/>
                        <a:pt x="98" y="34"/>
                      </a:cubicBezTo>
                      <a:cubicBezTo>
                        <a:pt x="93" y="29"/>
                        <a:pt x="84" y="27"/>
                        <a:pt x="71" y="27"/>
                      </a:cubicBezTo>
                      <a:cubicBezTo>
                        <a:pt x="59" y="27"/>
                        <a:pt x="51" y="29"/>
                        <a:pt x="46" y="33"/>
                      </a:cubicBezTo>
                      <a:cubicBezTo>
                        <a:pt x="40" y="37"/>
                        <a:pt x="37" y="42"/>
                        <a:pt x="36" y="48"/>
                      </a:cubicBezTo>
                      <a:cubicBezTo>
                        <a:pt x="7" y="48"/>
                        <a:pt x="7" y="48"/>
                        <a:pt x="7" y="48"/>
                      </a:cubicBezTo>
                      <a:cubicBezTo>
                        <a:pt x="7" y="41"/>
                        <a:pt x="9" y="35"/>
                        <a:pt x="12" y="29"/>
                      </a:cubicBezTo>
                      <a:cubicBezTo>
                        <a:pt x="15" y="23"/>
                        <a:pt x="19" y="18"/>
                        <a:pt x="24" y="14"/>
                      </a:cubicBezTo>
                      <a:cubicBezTo>
                        <a:pt x="29" y="10"/>
                        <a:pt x="36" y="6"/>
                        <a:pt x="44" y="4"/>
                      </a:cubicBezTo>
                      <a:cubicBezTo>
                        <a:pt x="52" y="1"/>
                        <a:pt x="61" y="0"/>
                        <a:pt x="71" y="0"/>
                      </a:cubicBezTo>
                      <a:cubicBezTo>
                        <a:pt x="93" y="0"/>
                        <a:pt x="109" y="5"/>
                        <a:pt x="120" y="15"/>
                      </a:cubicBezTo>
                      <a:cubicBezTo>
                        <a:pt x="130" y="25"/>
                        <a:pt x="135" y="40"/>
                        <a:pt x="135" y="59"/>
                      </a:cubicBezTo>
                      <a:cubicBezTo>
                        <a:pt x="135" y="164"/>
                        <a:pt x="135" y="164"/>
                        <a:pt x="135" y="164"/>
                      </a:cubicBezTo>
                      <a:cubicBezTo>
                        <a:pt x="113" y="164"/>
                        <a:pt x="113" y="164"/>
                        <a:pt x="113" y="164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95" y="157"/>
                        <a:pt x="78" y="166"/>
                        <a:pt x="55" y="166"/>
                      </a:cubicBezTo>
                      <a:close/>
                      <a:moveTo>
                        <a:pt x="58" y="140"/>
                      </a:moveTo>
                      <a:cubicBezTo>
                        <a:pt x="65" y="140"/>
                        <a:pt x="71" y="139"/>
                        <a:pt x="77" y="136"/>
                      </a:cubicBezTo>
                      <a:cubicBezTo>
                        <a:pt x="83" y="134"/>
                        <a:pt x="88" y="131"/>
                        <a:pt x="92" y="127"/>
                      </a:cubicBezTo>
                      <a:cubicBezTo>
                        <a:pt x="97" y="123"/>
                        <a:pt x="100" y="118"/>
                        <a:pt x="103" y="113"/>
                      </a:cubicBezTo>
                      <a:cubicBezTo>
                        <a:pt x="105" y="108"/>
                        <a:pt x="106" y="102"/>
                        <a:pt x="106" y="96"/>
                      </a:cubicBezTo>
                      <a:cubicBezTo>
                        <a:pt x="106" y="90"/>
                        <a:pt x="106" y="90"/>
                        <a:pt x="106" y="90"/>
                      </a:cubicBezTo>
                      <a:cubicBezTo>
                        <a:pt x="71" y="90"/>
                        <a:pt x="71" y="90"/>
                        <a:pt x="71" y="90"/>
                      </a:cubicBezTo>
                      <a:cubicBezTo>
                        <a:pt x="56" y="90"/>
                        <a:pt x="45" y="93"/>
                        <a:pt x="39" y="98"/>
                      </a:cubicBezTo>
                      <a:cubicBezTo>
                        <a:pt x="33" y="103"/>
                        <a:pt x="30" y="110"/>
                        <a:pt x="30" y="118"/>
                      </a:cubicBezTo>
                      <a:cubicBezTo>
                        <a:pt x="30" y="124"/>
                        <a:pt x="33" y="130"/>
                        <a:pt x="37" y="134"/>
                      </a:cubicBezTo>
                      <a:cubicBezTo>
                        <a:pt x="42" y="138"/>
                        <a:pt x="49" y="140"/>
                        <a:pt x="58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446" name="Google Shape;446;p20"/>
                <p:cNvSpPr/>
                <p:nvPr/>
              </p:nvSpPr>
              <p:spPr>
                <a:xfrm>
                  <a:off x="2263705" y="-749063"/>
                  <a:ext cx="103138" cy="125976"/>
                </a:xfrm>
                <a:custGeom>
                  <a:rect b="b" l="l" r="r" t="t"/>
                  <a:pathLst>
                    <a:path extrusionOk="0" h="171" w="140">
                      <a:moveTo>
                        <a:pt x="55" y="28"/>
                      </a:moveTo>
                      <a:lnTo>
                        <a:pt x="0" y="28"/>
                      </a:lnTo>
                      <a:lnTo>
                        <a:pt x="0" y="0"/>
                      </a:lnTo>
                      <a:lnTo>
                        <a:pt x="140" y="0"/>
                      </a:lnTo>
                      <a:lnTo>
                        <a:pt x="140" y="28"/>
                      </a:lnTo>
                      <a:lnTo>
                        <a:pt x="86" y="28"/>
                      </a:lnTo>
                      <a:lnTo>
                        <a:pt x="86" y="171"/>
                      </a:lnTo>
                      <a:lnTo>
                        <a:pt x="55" y="171"/>
                      </a:lnTo>
                      <a:lnTo>
                        <a:pt x="55" y="28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447" name="Google Shape;447;p20"/>
                <p:cNvSpPr/>
                <p:nvPr/>
              </p:nvSpPr>
              <p:spPr>
                <a:xfrm>
                  <a:off x="2377156" y="-751273"/>
                  <a:ext cx="111978" cy="129659"/>
                </a:xfrm>
                <a:custGeom>
                  <a:rect b="b" l="l" r="r" t="t"/>
                  <a:pathLst>
                    <a:path extrusionOk="0" h="166" w="144">
                      <a:moveTo>
                        <a:pt x="74" y="166"/>
                      </a:moveTo>
                      <a:cubicBezTo>
                        <a:pt x="62" y="166"/>
                        <a:pt x="52" y="164"/>
                        <a:pt x="43" y="161"/>
                      </a:cubicBezTo>
                      <a:cubicBezTo>
                        <a:pt x="34" y="157"/>
                        <a:pt x="26" y="152"/>
                        <a:pt x="20" y="145"/>
                      </a:cubicBezTo>
                      <a:cubicBezTo>
                        <a:pt x="13" y="139"/>
                        <a:pt x="8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8" y="36"/>
                        <a:pt x="13" y="27"/>
                        <a:pt x="20" y="21"/>
                      </a:cubicBezTo>
                      <a:cubicBezTo>
                        <a:pt x="26" y="14"/>
                        <a:pt x="34" y="9"/>
                        <a:pt x="42" y="6"/>
                      </a:cubicBezTo>
                      <a:cubicBezTo>
                        <a:pt x="51" y="2"/>
                        <a:pt x="61" y="0"/>
                        <a:pt x="72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8" y="14"/>
                        <a:pt x="125" y="21"/>
                      </a:cubicBezTo>
                      <a:cubicBezTo>
                        <a:pt x="131" y="28"/>
                        <a:pt x="136" y="36"/>
                        <a:pt x="139" y="46"/>
                      </a:cubicBezTo>
                      <a:cubicBezTo>
                        <a:pt x="143" y="56"/>
                        <a:pt x="144" y="68"/>
                        <a:pt x="144" y="81"/>
                      </a:cubicBezTo>
                      <a:cubicBezTo>
                        <a:pt x="144" y="92"/>
                        <a:pt x="144" y="92"/>
                        <a:pt x="144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0" y="107"/>
                        <a:pt x="34" y="119"/>
                        <a:pt x="42" y="127"/>
                      </a:cubicBezTo>
                      <a:cubicBezTo>
                        <a:pt x="49" y="136"/>
                        <a:pt x="59" y="140"/>
                        <a:pt x="72" y="140"/>
                      </a:cubicBezTo>
                      <a:cubicBezTo>
                        <a:pt x="82" y="140"/>
                        <a:pt x="91" y="138"/>
                        <a:pt x="98" y="134"/>
                      </a:cubicBezTo>
                      <a:cubicBezTo>
                        <a:pt x="104" y="130"/>
                        <a:pt x="109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1" y="145"/>
                        <a:pt x="119" y="153"/>
                      </a:cubicBezTo>
                      <a:cubicBezTo>
                        <a:pt x="107" y="162"/>
                        <a:pt x="92" y="166"/>
                        <a:pt x="74" y="166"/>
                      </a:cubicBezTo>
                      <a:close/>
                      <a:moveTo>
                        <a:pt x="72" y="27"/>
                      </a:moveTo>
                      <a:cubicBezTo>
                        <a:pt x="60" y="27"/>
                        <a:pt x="50" y="30"/>
                        <a:pt x="43" y="37"/>
                      </a:cubicBezTo>
                      <a:cubicBezTo>
                        <a:pt x="36" y="44"/>
                        <a:pt x="32" y="55"/>
                        <a:pt x="30" y="68"/>
                      </a:cubicBezTo>
                      <a:cubicBezTo>
                        <a:pt x="114" y="68"/>
                        <a:pt x="114" y="68"/>
                        <a:pt x="114" y="68"/>
                      </a:cubicBezTo>
                      <a:cubicBezTo>
                        <a:pt x="112" y="40"/>
                        <a:pt x="98" y="27"/>
                        <a:pt x="72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448" name="Google Shape;448;p20"/>
                <p:cNvSpPr/>
                <p:nvPr/>
              </p:nvSpPr>
              <p:spPr>
                <a:xfrm>
                  <a:off x="2502395" y="-749063"/>
                  <a:ext cx="114188" cy="127449"/>
                </a:xfrm>
                <a:custGeom>
                  <a:rect b="b" l="l" r="r" t="t"/>
                  <a:pathLst>
                    <a:path extrusionOk="0" h="163" w="146">
                      <a:moveTo>
                        <a:pt x="0" y="137"/>
                      </a:moveTo>
                      <a:cubicBezTo>
                        <a:pt x="4" y="137"/>
                        <a:pt x="4" y="137"/>
                        <a:pt x="4" y="137"/>
                      </a:cubicBezTo>
                      <a:cubicBezTo>
                        <a:pt x="11" y="137"/>
                        <a:pt x="15" y="135"/>
                        <a:pt x="19" y="131"/>
                      </a:cubicBezTo>
                      <a:cubicBezTo>
                        <a:pt x="23" y="127"/>
                        <a:pt x="25" y="121"/>
                        <a:pt x="27" y="113"/>
                      </a:cubicBezTo>
                      <a:cubicBezTo>
                        <a:pt x="28" y="106"/>
                        <a:pt x="29" y="96"/>
                        <a:pt x="30" y="86"/>
                      </a:cubicBezTo>
                      <a:cubicBezTo>
                        <a:pt x="30" y="75"/>
                        <a:pt x="30" y="63"/>
                        <a:pt x="30" y="50"/>
                      </a:cubicBezTo>
                      <a:cubicBezTo>
                        <a:pt x="30" y="0"/>
                        <a:pt x="30" y="0"/>
                        <a:pt x="30" y="0"/>
                      </a:cubicBezTo>
                      <a:cubicBezTo>
                        <a:pt x="146" y="0"/>
                        <a:pt x="146" y="0"/>
                        <a:pt x="146" y="0"/>
                      </a:cubicBezTo>
                      <a:cubicBezTo>
                        <a:pt x="146" y="161"/>
                        <a:pt x="146" y="161"/>
                        <a:pt x="146" y="161"/>
                      </a:cubicBezTo>
                      <a:cubicBezTo>
                        <a:pt x="117" y="161"/>
                        <a:pt x="117" y="161"/>
                        <a:pt x="117" y="161"/>
                      </a:cubicBezTo>
                      <a:cubicBezTo>
                        <a:pt x="117" y="26"/>
                        <a:pt x="117" y="26"/>
                        <a:pt x="117" y="26"/>
                      </a:cubicBezTo>
                      <a:cubicBezTo>
                        <a:pt x="59" y="26"/>
                        <a:pt x="59" y="26"/>
                        <a:pt x="59" y="26"/>
                      </a:cubicBezTo>
                      <a:cubicBezTo>
                        <a:pt x="59" y="50"/>
                        <a:pt x="59" y="50"/>
                        <a:pt x="59" y="50"/>
                      </a:cubicBezTo>
                      <a:cubicBezTo>
                        <a:pt x="59" y="64"/>
                        <a:pt x="59" y="79"/>
                        <a:pt x="58" y="92"/>
                      </a:cubicBezTo>
                      <a:cubicBezTo>
                        <a:pt x="57" y="106"/>
                        <a:pt x="55" y="118"/>
                        <a:pt x="52" y="129"/>
                      </a:cubicBezTo>
                      <a:cubicBezTo>
                        <a:pt x="49" y="139"/>
                        <a:pt x="43" y="148"/>
                        <a:pt x="36" y="154"/>
                      </a:cubicBezTo>
                      <a:cubicBezTo>
                        <a:pt x="28" y="160"/>
                        <a:pt x="18" y="163"/>
                        <a:pt x="4" y="163"/>
                      </a:cubicBezTo>
                      <a:cubicBezTo>
                        <a:pt x="0" y="163"/>
                        <a:pt x="0" y="163"/>
                        <a:pt x="0" y="163"/>
                      </a:cubicBezTo>
                      <a:lnTo>
                        <a:pt x="0" y="137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449" name="Google Shape;449;p20"/>
                <p:cNvSpPr/>
                <p:nvPr/>
              </p:nvSpPr>
              <p:spPr>
                <a:xfrm>
                  <a:off x="2643104" y="-749063"/>
                  <a:ext cx="99454" cy="125976"/>
                </a:xfrm>
                <a:custGeom>
                  <a:rect b="b" l="l" r="r" t="t"/>
                  <a:pathLst>
                    <a:path extrusionOk="0" h="161" w="128">
                      <a:moveTo>
                        <a:pt x="36" y="99"/>
                      </a:moveTo>
                      <a:cubicBezTo>
                        <a:pt x="25" y="95"/>
                        <a:pt x="18" y="89"/>
                        <a:pt x="13" y="81"/>
                      </a:cubicBezTo>
                      <a:cubicBezTo>
                        <a:pt x="8" y="73"/>
                        <a:pt x="6" y="64"/>
                        <a:pt x="6" y="53"/>
                      </a:cubicBezTo>
                      <a:cubicBezTo>
                        <a:pt x="6" y="36"/>
                        <a:pt x="11" y="23"/>
                        <a:pt x="22" y="14"/>
                      </a:cubicBezTo>
                      <a:cubicBezTo>
                        <a:pt x="32" y="4"/>
                        <a:pt x="49" y="0"/>
                        <a:pt x="74" y="0"/>
                      </a:cubicBezTo>
                      <a:cubicBezTo>
                        <a:pt x="128" y="0"/>
                        <a:pt x="128" y="0"/>
                        <a:pt x="128" y="0"/>
                      </a:cubicBezTo>
                      <a:cubicBezTo>
                        <a:pt x="128" y="161"/>
                        <a:pt x="128" y="161"/>
                        <a:pt x="128" y="161"/>
                      </a:cubicBezTo>
                      <a:cubicBezTo>
                        <a:pt x="99" y="161"/>
                        <a:pt x="99" y="161"/>
                        <a:pt x="99" y="161"/>
                      </a:cubicBezTo>
                      <a:cubicBezTo>
                        <a:pt x="99" y="105"/>
                        <a:pt x="99" y="105"/>
                        <a:pt x="99" y="105"/>
                      </a:cubicBezTo>
                      <a:cubicBezTo>
                        <a:pt x="74" y="105"/>
                        <a:pt x="74" y="105"/>
                        <a:pt x="74" y="105"/>
                      </a:cubicBezTo>
                      <a:cubicBezTo>
                        <a:pt x="72" y="105"/>
                        <a:pt x="70" y="105"/>
                        <a:pt x="68" y="105"/>
                      </a:cubicBezTo>
                      <a:cubicBezTo>
                        <a:pt x="67" y="105"/>
                        <a:pt x="65" y="104"/>
                        <a:pt x="63" y="104"/>
                      </a:cubicBezTo>
                      <a:cubicBezTo>
                        <a:pt x="32" y="161"/>
                        <a:pt x="32" y="161"/>
                        <a:pt x="32" y="161"/>
                      </a:cubicBezTo>
                      <a:cubicBezTo>
                        <a:pt x="0" y="161"/>
                        <a:pt x="0" y="161"/>
                        <a:pt x="0" y="161"/>
                      </a:cubicBezTo>
                      <a:lnTo>
                        <a:pt x="36" y="99"/>
                      </a:lnTo>
                      <a:close/>
                      <a:moveTo>
                        <a:pt x="36" y="53"/>
                      </a:moveTo>
                      <a:cubicBezTo>
                        <a:pt x="36" y="61"/>
                        <a:pt x="39" y="67"/>
                        <a:pt x="45" y="72"/>
                      </a:cubicBezTo>
                      <a:cubicBezTo>
                        <a:pt x="50" y="76"/>
                        <a:pt x="60" y="78"/>
                        <a:pt x="75" y="78"/>
                      </a:cubicBezTo>
                      <a:cubicBezTo>
                        <a:pt x="99" y="78"/>
                        <a:pt x="99" y="78"/>
                        <a:pt x="99" y="78"/>
                      </a:cubicBezTo>
                      <a:cubicBezTo>
                        <a:pt x="99" y="26"/>
                        <a:pt x="99" y="26"/>
                        <a:pt x="99" y="26"/>
                      </a:cubicBezTo>
                      <a:cubicBezTo>
                        <a:pt x="75" y="26"/>
                        <a:pt x="75" y="26"/>
                        <a:pt x="75" y="26"/>
                      </a:cubicBezTo>
                      <a:cubicBezTo>
                        <a:pt x="60" y="26"/>
                        <a:pt x="50" y="28"/>
                        <a:pt x="44" y="33"/>
                      </a:cubicBezTo>
                      <a:cubicBezTo>
                        <a:pt x="39" y="37"/>
                        <a:pt x="36" y="44"/>
                        <a:pt x="36" y="53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</p:grpSp>
        </p:grpSp>
      </p:grp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Слайд с фото">
  <p:cSld name="4_Слайд с фото">
    <p:spTree>
      <p:nvGrpSpPr>
        <p:cNvPr id="450" name="Shape 4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" name="Google Shape;451;p21"/>
          <p:cNvSpPr txBox="1"/>
          <p:nvPr>
            <p:ph type="title"/>
          </p:nvPr>
        </p:nvSpPr>
        <p:spPr>
          <a:xfrm>
            <a:off x="254001" y="475192"/>
            <a:ext cx="11099800" cy="6762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2" name="Google Shape;452;p21"/>
          <p:cNvSpPr txBox="1"/>
          <p:nvPr>
            <p:ph idx="1" type="subTitle"/>
          </p:nvPr>
        </p:nvSpPr>
        <p:spPr>
          <a:xfrm>
            <a:off x="254001" y="140267"/>
            <a:ext cx="6426926" cy="3349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lvl="1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lvl="2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lvl="3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lvl="4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lvl="5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lvl="6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lvl="7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lvl="8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/>
        </p:txBody>
      </p:sp>
      <p:sp>
        <p:nvSpPr>
          <p:cNvPr id="453" name="Google Shape;453;p21"/>
          <p:cNvSpPr/>
          <p:nvPr>
            <p:ph idx="2" type="pic"/>
          </p:nvPr>
        </p:nvSpPr>
        <p:spPr>
          <a:xfrm>
            <a:off x="0" y="1354650"/>
            <a:ext cx="6176513" cy="4600519"/>
          </a:xfrm>
          <a:prstGeom prst="rect">
            <a:avLst/>
          </a:prstGeom>
          <a:noFill/>
          <a:ln>
            <a:noFill/>
          </a:ln>
        </p:spPr>
      </p:sp>
      <p:sp>
        <p:nvSpPr>
          <p:cNvPr id="454" name="Google Shape;454;p21"/>
          <p:cNvSpPr/>
          <p:nvPr>
            <p:ph idx="3" type="pic"/>
          </p:nvPr>
        </p:nvSpPr>
        <p:spPr>
          <a:xfrm>
            <a:off x="6418844" y="1353837"/>
            <a:ext cx="2955892" cy="2157668"/>
          </a:xfrm>
          <a:prstGeom prst="rect">
            <a:avLst/>
          </a:prstGeom>
          <a:noFill/>
          <a:ln>
            <a:noFill/>
          </a:ln>
        </p:spPr>
      </p:sp>
      <p:sp>
        <p:nvSpPr>
          <p:cNvPr id="455" name="Google Shape;455;p21"/>
          <p:cNvSpPr/>
          <p:nvPr>
            <p:ph idx="4" type="pic"/>
          </p:nvPr>
        </p:nvSpPr>
        <p:spPr>
          <a:xfrm>
            <a:off x="6418844" y="3797502"/>
            <a:ext cx="2955892" cy="2157668"/>
          </a:xfrm>
          <a:prstGeom prst="rect">
            <a:avLst/>
          </a:prstGeom>
          <a:noFill/>
          <a:ln>
            <a:noFill/>
          </a:ln>
        </p:spPr>
      </p:sp>
      <p:grpSp>
        <p:nvGrpSpPr>
          <p:cNvPr id="456" name="Google Shape;456;p21"/>
          <p:cNvGrpSpPr/>
          <p:nvPr/>
        </p:nvGrpSpPr>
        <p:grpSpPr>
          <a:xfrm>
            <a:off x="285749" y="6205388"/>
            <a:ext cx="11654205" cy="595461"/>
            <a:chOff x="285749" y="6205388"/>
            <a:chExt cx="11654205" cy="595461"/>
          </a:xfrm>
        </p:grpSpPr>
        <p:pic>
          <p:nvPicPr>
            <p:cNvPr id="457" name="Google Shape;457;p21"/>
            <p:cNvPicPr preferRelativeResize="0"/>
            <p:nvPr/>
          </p:nvPicPr>
          <p:blipFill rotWithShape="1">
            <a:blip r:embed="rId2">
              <a:alphaModFix/>
            </a:blip>
            <a:srcRect b="0" l="0" r="0" t="0"/>
            <a:stretch/>
          </p:blipFill>
          <p:spPr>
            <a:xfrm>
              <a:off x="11078577" y="6285637"/>
              <a:ext cx="861377" cy="45125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458" name="Google Shape;458;p21"/>
            <p:cNvSpPr txBox="1"/>
            <p:nvPr/>
          </p:nvSpPr>
          <p:spPr>
            <a:xfrm>
              <a:off x="5388046" y="6328460"/>
              <a:ext cx="5593382" cy="4001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000">
                  <a:solidFill>
                    <a:srgbClr val="006EF3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rPr>
                <a:t>Материалы являются собственностью АО «Корпорация «МСП»</a:t>
              </a:r>
              <a:br>
                <a:rPr lang="ru-RU" sz="1000">
                  <a:solidFill>
                    <a:srgbClr val="006EF3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rPr>
              </a:br>
              <a:r>
                <a:rPr lang="ru-RU" sz="1000">
                  <a:solidFill>
                    <a:srgbClr val="006EF3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rPr>
                <a:t>и могут быть использованы с разрешения правообладателя</a:t>
              </a:r>
              <a:endParaRPr sz="1000">
                <a:solidFill>
                  <a:srgbClr val="006EF3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grpSp>
          <p:nvGrpSpPr>
            <p:cNvPr id="459" name="Google Shape;459;p21"/>
            <p:cNvGrpSpPr/>
            <p:nvPr/>
          </p:nvGrpSpPr>
          <p:grpSpPr>
            <a:xfrm>
              <a:off x="285749" y="6205388"/>
              <a:ext cx="2651207" cy="595461"/>
              <a:chOff x="704850" y="-1594057"/>
              <a:chExt cx="4203603" cy="944129"/>
            </a:xfrm>
          </p:grpSpPr>
          <p:sp>
            <p:nvSpPr>
              <p:cNvPr id="460" name="Google Shape;460;p21"/>
              <p:cNvSpPr/>
              <p:nvPr/>
            </p:nvSpPr>
            <p:spPr>
              <a:xfrm>
                <a:off x="3852763" y="-1219813"/>
                <a:ext cx="302046" cy="222483"/>
              </a:xfrm>
              <a:custGeom>
                <a:rect b="b" l="l" r="r" t="t"/>
                <a:pathLst>
                  <a:path extrusionOk="0" h="302" w="410">
                    <a:moveTo>
                      <a:pt x="146" y="0"/>
                    </a:moveTo>
                    <a:lnTo>
                      <a:pt x="0" y="0"/>
                    </a:lnTo>
                    <a:lnTo>
                      <a:pt x="263" y="302"/>
                    </a:lnTo>
                    <a:lnTo>
                      <a:pt x="410" y="302"/>
                    </a:lnTo>
                    <a:lnTo>
                      <a:pt x="146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461" name="Google Shape;461;p21"/>
              <p:cNvSpPr/>
              <p:nvPr/>
            </p:nvSpPr>
            <p:spPr>
              <a:xfrm>
                <a:off x="1450389" y="-1417986"/>
                <a:ext cx="655662" cy="440546"/>
              </a:xfrm>
              <a:custGeom>
                <a:rect b="b" l="l" r="r" t="t"/>
                <a:pathLst>
                  <a:path extrusionOk="0" h="565" w="841">
                    <a:moveTo>
                      <a:pt x="673" y="153"/>
                    </a:moveTo>
                    <a:cubicBezTo>
                      <a:pt x="729" y="112"/>
                      <a:pt x="752" y="59"/>
                      <a:pt x="748" y="0"/>
                    </a:cubicBezTo>
                    <a:cubicBezTo>
                      <a:pt x="642" y="0"/>
                      <a:pt x="642" y="0"/>
                      <a:pt x="642" y="0"/>
                    </a:cubicBezTo>
                    <a:cubicBezTo>
                      <a:pt x="648" y="25"/>
                      <a:pt x="643" y="51"/>
                      <a:pt x="622" y="73"/>
                    </a:cubicBezTo>
                    <a:cubicBezTo>
                      <a:pt x="598" y="97"/>
                      <a:pt x="559" y="113"/>
                      <a:pt x="524" y="117"/>
                    </a:cubicBezTo>
                    <a:cubicBezTo>
                      <a:pt x="467" y="126"/>
                      <a:pt x="249" y="123"/>
                      <a:pt x="197" y="123"/>
                    </a:cubicBezTo>
                    <a:cubicBezTo>
                      <a:pt x="197" y="213"/>
                      <a:pt x="197" y="213"/>
                      <a:pt x="197" y="213"/>
                    </a:cubicBezTo>
                    <a:cubicBezTo>
                      <a:pt x="298" y="213"/>
                      <a:pt x="396" y="213"/>
                      <a:pt x="494" y="213"/>
                    </a:cubicBezTo>
                    <a:cubicBezTo>
                      <a:pt x="661" y="214"/>
                      <a:pt x="684" y="272"/>
                      <a:pt x="681" y="337"/>
                    </a:cubicBezTo>
                    <a:cubicBezTo>
                      <a:pt x="679" y="400"/>
                      <a:pt x="639" y="434"/>
                      <a:pt x="585" y="449"/>
                    </a:cubicBezTo>
                    <a:cubicBezTo>
                      <a:pt x="462" y="480"/>
                      <a:pt x="360" y="486"/>
                      <a:pt x="213" y="445"/>
                    </a:cubicBezTo>
                    <a:cubicBezTo>
                      <a:pt x="117" y="408"/>
                      <a:pt x="102" y="323"/>
                      <a:pt x="102" y="323"/>
                    </a:cubicBezTo>
                    <a:cubicBezTo>
                      <a:pt x="6" y="324"/>
                      <a:pt x="6" y="324"/>
                      <a:pt x="6" y="324"/>
                    </a:cubicBezTo>
                    <a:cubicBezTo>
                      <a:pt x="0" y="421"/>
                      <a:pt x="88" y="516"/>
                      <a:pt x="195" y="542"/>
                    </a:cubicBezTo>
                    <a:cubicBezTo>
                      <a:pt x="288" y="565"/>
                      <a:pt x="344" y="565"/>
                      <a:pt x="440" y="565"/>
                    </a:cubicBezTo>
                    <a:cubicBezTo>
                      <a:pt x="527" y="565"/>
                      <a:pt x="617" y="551"/>
                      <a:pt x="693" y="506"/>
                    </a:cubicBezTo>
                    <a:cubicBezTo>
                      <a:pt x="811" y="436"/>
                      <a:pt x="841" y="219"/>
                      <a:pt x="673" y="15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462" name="Google Shape;462;p21"/>
              <p:cNvSpPr/>
              <p:nvPr/>
            </p:nvSpPr>
            <p:spPr>
              <a:xfrm>
                <a:off x="2793391" y="-1542488"/>
                <a:ext cx="632824" cy="588623"/>
              </a:xfrm>
              <a:custGeom>
                <a:rect b="b" l="l" r="r" t="t"/>
                <a:pathLst>
                  <a:path extrusionOk="0" h="754" w="811">
                    <a:moveTo>
                      <a:pt x="424" y="488"/>
                    </a:moveTo>
                    <a:cubicBezTo>
                      <a:pt x="113" y="0"/>
                      <a:pt x="113" y="0"/>
                      <a:pt x="113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86" y="449"/>
                      <a:pt x="286" y="449"/>
                      <a:pt x="286" y="449"/>
                    </a:cubicBezTo>
                    <a:cubicBezTo>
                      <a:pt x="306" y="481"/>
                      <a:pt x="341" y="500"/>
                      <a:pt x="378" y="500"/>
                    </a:cubicBezTo>
                    <a:cubicBezTo>
                      <a:pt x="417" y="500"/>
                      <a:pt x="417" y="500"/>
                      <a:pt x="417" y="500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56" y="605"/>
                      <a:pt x="306" y="636"/>
                      <a:pt x="249" y="634"/>
                    </a:cubicBezTo>
                    <a:cubicBezTo>
                      <a:pt x="140" y="628"/>
                      <a:pt x="131" y="552"/>
                      <a:pt x="127" y="473"/>
                    </a:cubicBezTo>
                    <a:cubicBezTo>
                      <a:pt x="127" y="262"/>
                      <a:pt x="127" y="262"/>
                      <a:pt x="127" y="262"/>
                    </a:cubicBezTo>
                    <a:cubicBezTo>
                      <a:pt x="30" y="262"/>
                      <a:pt x="30" y="262"/>
                      <a:pt x="30" y="262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29" y="595"/>
                      <a:pt x="67" y="675"/>
                      <a:pt x="154" y="707"/>
                    </a:cubicBezTo>
                    <a:cubicBezTo>
                      <a:pt x="218" y="731"/>
                      <a:pt x="357" y="754"/>
                      <a:pt x="456" y="615"/>
                    </a:cubicBezTo>
                    <a:cubicBezTo>
                      <a:pt x="497" y="557"/>
                      <a:pt x="811" y="0"/>
                      <a:pt x="811" y="0"/>
                    </a:cubicBezTo>
                    <a:cubicBezTo>
                      <a:pt x="698" y="0"/>
                      <a:pt x="698" y="0"/>
                      <a:pt x="698" y="0"/>
                    </a:cubicBezTo>
                    <a:lnTo>
                      <a:pt x="424" y="488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463" name="Google Shape;463;p21"/>
              <p:cNvSpPr/>
              <p:nvPr/>
            </p:nvSpPr>
            <p:spPr>
              <a:xfrm>
                <a:off x="704850" y="-1542488"/>
                <a:ext cx="728595" cy="544421"/>
              </a:xfrm>
              <a:custGeom>
                <a:rect b="b" l="l" r="r" t="t"/>
                <a:pathLst>
                  <a:path extrusionOk="0" h="698" w="934">
                    <a:moveTo>
                      <a:pt x="467" y="0"/>
                    </a:moveTo>
                    <a:cubicBezTo>
                      <a:pt x="675" y="410"/>
                      <a:pt x="675" y="410"/>
                      <a:pt x="675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54" y="0"/>
                      <a:pt x="354" y="0"/>
                      <a:pt x="354" y="0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46" y="698"/>
                      <a:pt x="46" y="698"/>
                      <a:pt x="46" y="698"/>
                    </a:cubicBezTo>
                    <a:cubicBezTo>
                      <a:pt x="87" y="698"/>
                      <a:pt x="124" y="675"/>
                      <a:pt x="143" y="639"/>
                    </a:cubicBezTo>
                    <a:cubicBezTo>
                      <a:pt x="187" y="551"/>
                      <a:pt x="187" y="551"/>
                      <a:pt x="187" y="551"/>
                    </a:cubicBezTo>
                    <a:cubicBezTo>
                      <a:pt x="200" y="527"/>
                      <a:pt x="224" y="512"/>
                      <a:pt x="251" y="512"/>
                    </a:cubicBezTo>
                    <a:cubicBezTo>
                      <a:pt x="683" y="512"/>
                      <a:pt x="683" y="512"/>
                      <a:pt x="683" y="512"/>
                    </a:cubicBezTo>
                    <a:cubicBezTo>
                      <a:pt x="710" y="512"/>
                      <a:pt x="735" y="527"/>
                      <a:pt x="747" y="551"/>
                    </a:cubicBezTo>
                    <a:cubicBezTo>
                      <a:pt x="791" y="639"/>
                      <a:pt x="791" y="639"/>
                      <a:pt x="791" y="639"/>
                    </a:cubicBezTo>
                    <a:cubicBezTo>
                      <a:pt x="810" y="675"/>
                      <a:pt x="847" y="698"/>
                      <a:pt x="888" y="698"/>
                    </a:cubicBezTo>
                    <a:cubicBezTo>
                      <a:pt x="934" y="698"/>
                      <a:pt x="934" y="698"/>
                      <a:pt x="934" y="698"/>
                    </a:cubicBezTo>
                    <a:cubicBezTo>
                      <a:pt x="580" y="0"/>
                      <a:pt x="580" y="0"/>
                      <a:pt x="580" y="0"/>
                    </a:cubicBezTo>
                    <a:lnTo>
                      <a:pt x="467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464" name="Google Shape;464;p21"/>
              <p:cNvSpPr/>
              <p:nvPr/>
            </p:nvSpPr>
            <p:spPr>
              <a:xfrm>
                <a:off x="4179121" y="-1542488"/>
                <a:ext cx="729332" cy="544421"/>
              </a:xfrm>
              <a:custGeom>
                <a:rect b="b" l="l" r="r" t="t"/>
                <a:pathLst>
                  <a:path extrusionOk="0" h="698" w="935">
                    <a:moveTo>
                      <a:pt x="467" y="0"/>
                    </a:moveTo>
                    <a:cubicBezTo>
                      <a:pt x="676" y="410"/>
                      <a:pt x="676" y="410"/>
                      <a:pt x="676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98" y="0"/>
                      <a:pt x="335" y="39"/>
                      <a:pt x="304" y="101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113" y="698"/>
                      <a:pt x="113" y="698"/>
                      <a:pt x="113" y="698"/>
                    </a:cubicBezTo>
                    <a:cubicBezTo>
                      <a:pt x="208" y="512"/>
                      <a:pt x="208" y="512"/>
                      <a:pt x="208" y="512"/>
                    </a:cubicBezTo>
                    <a:cubicBezTo>
                      <a:pt x="727" y="512"/>
                      <a:pt x="727" y="512"/>
                      <a:pt x="727" y="512"/>
                    </a:cubicBezTo>
                    <a:cubicBezTo>
                      <a:pt x="822" y="698"/>
                      <a:pt x="822" y="698"/>
                      <a:pt x="822" y="698"/>
                    </a:cubicBezTo>
                    <a:cubicBezTo>
                      <a:pt x="935" y="698"/>
                      <a:pt x="935" y="698"/>
                      <a:pt x="935" y="698"/>
                    </a:cubicBezTo>
                    <a:cubicBezTo>
                      <a:pt x="631" y="101"/>
                      <a:pt x="631" y="101"/>
                      <a:pt x="631" y="101"/>
                    </a:cubicBezTo>
                    <a:cubicBezTo>
                      <a:pt x="600" y="39"/>
                      <a:pt x="537" y="0"/>
                      <a:pt x="46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465" name="Google Shape;465;p21"/>
              <p:cNvSpPr/>
              <p:nvPr/>
            </p:nvSpPr>
            <p:spPr>
              <a:xfrm>
                <a:off x="3488098" y="-1542488"/>
                <a:ext cx="608513" cy="545157"/>
              </a:xfrm>
              <a:custGeom>
                <a:rect b="b" l="l" r="r" t="t"/>
                <a:pathLst>
                  <a:path extrusionOk="0" h="699" w="780">
                    <a:moveTo>
                      <a:pt x="548" y="298"/>
                    </a:moveTo>
                    <a:cubicBezTo>
                      <a:pt x="780" y="0"/>
                      <a:pt x="780" y="0"/>
                      <a:pt x="780" y="0"/>
                    </a:cubicBezTo>
                    <a:cubicBezTo>
                      <a:pt x="657" y="0"/>
                      <a:pt x="657" y="0"/>
                      <a:pt x="657" y="0"/>
                    </a:cubicBezTo>
                    <a:cubicBezTo>
                      <a:pt x="501" y="201"/>
                      <a:pt x="501" y="201"/>
                      <a:pt x="501" y="201"/>
                    </a:cubicBezTo>
                    <a:cubicBezTo>
                      <a:pt x="451" y="265"/>
                      <a:pt x="375" y="302"/>
                      <a:pt x="295" y="302"/>
                    </a:cubicBezTo>
                    <a:cubicBezTo>
                      <a:pt x="95" y="302"/>
                      <a:pt x="95" y="302"/>
                      <a:pt x="95" y="302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99"/>
                      <a:pt x="0" y="699"/>
                      <a:pt x="0" y="699"/>
                    </a:cubicBezTo>
                    <a:cubicBezTo>
                      <a:pt x="94" y="699"/>
                      <a:pt x="94" y="699"/>
                      <a:pt x="94" y="699"/>
                    </a:cubicBezTo>
                    <a:cubicBezTo>
                      <a:pt x="95" y="399"/>
                      <a:pt x="95" y="399"/>
                      <a:pt x="95" y="399"/>
                    </a:cubicBezTo>
                    <a:cubicBezTo>
                      <a:pt x="342" y="399"/>
                      <a:pt x="342" y="399"/>
                      <a:pt x="342" y="399"/>
                    </a:cubicBezTo>
                    <a:cubicBezTo>
                      <a:pt x="423" y="399"/>
                      <a:pt x="499" y="362"/>
                      <a:pt x="548" y="298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466" name="Google Shape;466;p21"/>
              <p:cNvSpPr/>
              <p:nvPr/>
            </p:nvSpPr>
            <p:spPr>
              <a:xfrm>
                <a:off x="2154673" y="-1542488"/>
                <a:ext cx="576098" cy="545157"/>
              </a:xfrm>
              <a:custGeom>
                <a:rect b="b" l="l" r="r" t="t"/>
                <a:pathLst>
                  <a:path extrusionOk="0" h="699" w="739">
                    <a:moveTo>
                      <a:pt x="520" y="276"/>
                    </a:moveTo>
                    <a:cubicBezTo>
                      <a:pt x="482" y="274"/>
                      <a:pt x="104" y="275"/>
                      <a:pt x="104" y="275"/>
                    </a:cubicBezTo>
                    <a:cubicBezTo>
                      <a:pt x="104" y="87"/>
                      <a:pt x="104" y="87"/>
                      <a:pt x="104" y="87"/>
                    </a:cubicBezTo>
                    <a:cubicBezTo>
                      <a:pt x="676" y="87"/>
                      <a:pt x="676" y="87"/>
                      <a:pt x="676" y="87"/>
                    </a:cubicBezTo>
                    <a:cubicBezTo>
                      <a:pt x="676" y="0"/>
                      <a:pt x="676" y="0"/>
                      <a:pt x="676" y="0"/>
                    </a:cubicBezTo>
                    <a:cubicBezTo>
                      <a:pt x="104" y="0"/>
                      <a:pt x="104" y="0"/>
                      <a:pt x="104" y="0"/>
                    </a:cubicBezTo>
                    <a:cubicBezTo>
                      <a:pt x="20" y="0"/>
                      <a:pt x="20" y="0"/>
                      <a:pt x="2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10"/>
                      <a:pt x="0" y="610"/>
                      <a:pt x="0" y="610"/>
                    </a:cubicBezTo>
                    <a:cubicBezTo>
                      <a:pt x="58" y="610"/>
                      <a:pt x="104" y="564"/>
                      <a:pt x="104" y="507"/>
                    </a:cubicBezTo>
                    <a:cubicBezTo>
                      <a:pt x="104" y="368"/>
                      <a:pt x="104" y="368"/>
                      <a:pt x="104" y="368"/>
                    </a:cubicBezTo>
                    <a:cubicBezTo>
                      <a:pt x="104" y="368"/>
                      <a:pt x="389" y="367"/>
                      <a:pt x="528" y="370"/>
                    </a:cubicBezTo>
                    <a:cubicBezTo>
                      <a:pt x="597" y="372"/>
                      <a:pt x="626" y="412"/>
                      <a:pt x="626" y="482"/>
                    </a:cubicBezTo>
                    <a:cubicBezTo>
                      <a:pt x="626" y="551"/>
                      <a:pt x="603" y="602"/>
                      <a:pt x="528" y="605"/>
                    </a:cubicBezTo>
                    <a:cubicBezTo>
                      <a:pt x="399" y="611"/>
                      <a:pt x="104" y="610"/>
                      <a:pt x="104" y="610"/>
                    </a:cubicBezTo>
                    <a:cubicBezTo>
                      <a:pt x="104" y="699"/>
                      <a:pt x="104" y="699"/>
                      <a:pt x="104" y="699"/>
                    </a:cubicBezTo>
                    <a:cubicBezTo>
                      <a:pt x="186" y="699"/>
                      <a:pt x="269" y="699"/>
                      <a:pt x="351" y="698"/>
                    </a:cubicBezTo>
                    <a:cubicBezTo>
                      <a:pt x="426" y="697"/>
                      <a:pt x="494" y="695"/>
                      <a:pt x="569" y="691"/>
                    </a:cubicBezTo>
                    <a:cubicBezTo>
                      <a:pt x="668" y="686"/>
                      <a:pt x="739" y="631"/>
                      <a:pt x="739" y="471"/>
                    </a:cubicBezTo>
                    <a:cubicBezTo>
                      <a:pt x="739" y="380"/>
                      <a:pt x="708" y="285"/>
                      <a:pt x="520" y="276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467" name="Google Shape;467;p21"/>
              <p:cNvSpPr/>
              <p:nvPr/>
            </p:nvSpPr>
            <p:spPr>
              <a:xfrm>
                <a:off x="1454809" y="-1594057"/>
                <a:ext cx="496535" cy="236481"/>
              </a:xfrm>
              <a:custGeom>
                <a:rect b="b" l="l" r="r" t="t"/>
                <a:pathLst>
                  <a:path extrusionOk="0" h="303" w="636">
                    <a:moveTo>
                      <a:pt x="99" y="273"/>
                    </a:moveTo>
                    <a:cubicBezTo>
                      <a:pt x="167" y="193"/>
                      <a:pt x="323" y="104"/>
                      <a:pt x="462" y="150"/>
                    </a:cubicBezTo>
                    <a:cubicBezTo>
                      <a:pt x="500" y="163"/>
                      <a:pt x="525" y="193"/>
                      <a:pt x="531" y="224"/>
                    </a:cubicBezTo>
                    <a:cubicBezTo>
                      <a:pt x="636" y="224"/>
                      <a:pt x="636" y="224"/>
                      <a:pt x="636" y="224"/>
                    </a:cubicBezTo>
                    <a:cubicBezTo>
                      <a:pt x="635" y="209"/>
                      <a:pt x="632" y="192"/>
                      <a:pt x="627" y="176"/>
                    </a:cubicBezTo>
                    <a:cubicBezTo>
                      <a:pt x="546" y="0"/>
                      <a:pt x="298" y="43"/>
                      <a:pt x="204" y="82"/>
                    </a:cubicBezTo>
                    <a:cubicBezTo>
                      <a:pt x="120" y="116"/>
                      <a:pt x="59" y="165"/>
                      <a:pt x="0" y="246"/>
                    </a:cubicBezTo>
                    <a:cubicBezTo>
                      <a:pt x="25" y="266"/>
                      <a:pt x="48" y="284"/>
                      <a:pt x="72" y="303"/>
                    </a:cubicBezTo>
                    <a:cubicBezTo>
                      <a:pt x="83" y="291"/>
                      <a:pt x="92" y="282"/>
                      <a:pt x="99" y="27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grpSp>
            <p:nvGrpSpPr>
              <p:cNvPr id="468" name="Google Shape;468;p21"/>
              <p:cNvGrpSpPr/>
              <p:nvPr/>
            </p:nvGrpSpPr>
            <p:grpSpPr>
              <a:xfrm>
                <a:off x="704850" y="-827473"/>
                <a:ext cx="2037708" cy="177545"/>
                <a:chOff x="704850" y="-751273"/>
                <a:chExt cx="2037708" cy="177545"/>
              </a:xfrm>
            </p:grpSpPr>
            <p:sp>
              <p:nvSpPr>
                <p:cNvPr id="469" name="Google Shape;469;p21"/>
                <p:cNvSpPr/>
                <p:nvPr/>
              </p:nvSpPr>
              <p:spPr>
                <a:xfrm>
                  <a:off x="704850" y="-749063"/>
                  <a:ext cx="102401" cy="125976"/>
                </a:xfrm>
                <a:custGeom>
                  <a:rect b="b" l="l" r="r" t="t"/>
                  <a:pathLst>
                    <a:path extrusionOk="0" h="171" w="139">
                      <a:moveTo>
                        <a:pt x="0" y="0"/>
                      </a:moveTo>
                      <a:lnTo>
                        <a:pt x="139" y="0"/>
                      </a:lnTo>
                      <a:lnTo>
                        <a:pt x="139" y="171"/>
                      </a:lnTo>
                      <a:lnTo>
                        <a:pt x="108" y="171"/>
                      </a:lnTo>
                      <a:lnTo>
                        <a:pt x="108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470" name="Google Shape;470;p21"/>
                <p:cNvSpPr/>
                <p:nvPr/>
              </p:nvSpPr>
              <p:spPr>
                <a:xfrm>
                  <a:off x="845559" y="-751273"/>
                  <a:ext cx="111978" cy="177545"/>
                </a:xfrm>
                <a:custGeom>
                  <a:rect b="b" l="l" r="r" t="t"/>
                  <a:pathLst>
                    <a:path extrusionOk="0" h="228" w="144">
                      <a:moveTo>
                        <a:pt x="0" y="3"/>
                      </a:moveTo>
                      <a:cubicBezTo>
                        <a:pt x="22" y="3"/>
                        <a:pt x="22" y="3"/>
                        <a:pt x="22" y="3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33" y="16"/>
                        <a:pt x="41" y="10"/>
                        <a:pt x="50" y="6"/>
                      </a:cubicBezTo>
                      <a:cubicBezTo>
                        <a:pt x="58" y="2"/>
                        <a:pt x="68" y="0"/>
                        <a:pt x="79" y="0"/>
                      </a:cubicBezTo>
                      <a:cubicBezTo>
                        <a:pt x="89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6" y="20"/>
                      </a:cubicBezTo>
                      <a:cubicBezTo>
                        <a:pt x="132" y="27"/>
                        <a:pt x="137" y="35"/>
                        <a:pt x="140" y="44"/>
                      </a:cubicBezTo>
                      <a:cubicBezTo>
                        <a:pt x="143" y="54"/>
                        <a:pt x="144" y="66"/>
                        <a:pt x="144" y="79"/>
                      </a:cubicBezTo>
                      <a:cubicBezTo>
                        <a:pt x="144" y="88"/>
                        <a:pt x="144" y="88"/>
                        <a:pt x="144" y="88"/>
                      </a:cubicBezTo>
                      <a:cubicBezTo>
                        <a:pt x="144" y="101"/>
                        <a:pt x="143" y="112"/>
                        <a:pt x="139" y="122"/>
                      </a:cubicBezTo>
                      <a:cubicBezTo>
                        <a:pt x="136" y="131"/>
                        <a:pt x="132" y="140"/>
                        <a:pt x="126" y="146"/>
                      </a:cubicBezTo>
                      <a:cubicBezTo>
                        <a:pt x="120" y="153"/>
                        <a:pt x="113" y="158"/>
                        <a:pt x="105" y="161"/>
                      </a:cubicBezTo>
                      <a:cubicBezTo>
                        <a:pt x="97" y="164"/>
                        <a:pt x="89" y="166"/>
                        <a:pt x="79" y="166"/>
                      </a:cubicBezTo>
                      <a:cubicBezTo>
                        <a:pt x="68" y="166"/>
                        <a:pt x="59" y="164"/>
                        <a:pt x="51" y="161"/>
                      </a:cubicBezTo>
                      <a:cubicBezTo>
                        <a:pt x="43" y="158"/>
                        <a:pt x="36" y="152"/>
                        <a:pt x="29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1" y="140"/>
                      </a:moveTo>
                      <a:cubicBezTo>
                        <a:pt x="84" y="140"/>
                        <a:pt x="95" y="136"/>
                        <a:pt x="103" y="127"/>
                      </a:cubicBezTo>
                      <a:cubicBezTo>
                        <a:pt x="110" y="119"/>
                        <a:pt x="114" y="105"/>
                        <a:pt x="114" y="88"/>
                      </a:cubicBezTo>
                      <a:cubicBezTo>
                        <a:pt x="114" y="79"/>
                        <a:pt x="114" y="79"/>
                        <a:pt x="114" y="79"/>
                      </a:cubicBezTo>
                      <a:cubicBezTo>
                        <a:pt x="114" y="61"/>
                        <a:pt x="110" y="48"/>
                        <a:pt x="102" y="40"/>
                      </a:cubicBezTo>
                      <a:cubicBezTo>
                        <a:pt x="95" y="31"/>
                        <a:pt x="84" y="27"/>
                        <a:pt x="71" y="27"/>
                      </a:cubicBezTo>
                      <a:cubicBezTo>
                        <a:pt x="58" y="27"/>
                        <a:pt x="48" y="31"/>
                        <a:pt x="40" y="39"/>
                      </a:cubicBezTo>
                      <a:cubicBezTo>
                        <a:pt x="32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2" y="118"/>
                        <a:pt x="40" y="127"/>
                      </a:cubicBezTo>
                      <a:cubicBezTo>
                        <a:pt x="48" y="135"/>
                        <a:pt x="58" y="140"/>
                        <a:pt x="71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471" name="Google Shape;471;p21"/>
                <p:cNvSpPr/>
                <p:nvPr/>
              </p:nvSpPr>
              <p:spPr>
                <a:xfrm>
                  <a:off x="980375" y="-751273"/>
                  <a:ext cx="112715" cy="129659"/>
                </a:xfrm>
                <a:custGeom>
                  <a:rect b="b" l="l" r="r" t="t"/>
                  <a:pathLst>
                    <a:path extrusionOk="0" h="166" w="145">
                      <a:moveTo>
                        <a:pt x="74" y="166"/>
                      </a:moveTo>
                      <a:cubicBezTo>
                        <a:pt x="63" y="166"/>
                        <a:pt x="53" y="164"/>
                        <a:pt x="43" y="161"/>
                      </a:cubicBezTo>
                      <a:cubicBezTo>
                        <a:pt x="34" y="157"/>
                        <a:pt x="27" y="152"/>
                        <a:pt x="20" y="145"/>
                      </a:cubicBezTo>
                      <a:cubicBezTo>
                        <a:pt x="14" y="139"/>
                        <a:pt x="9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9" y="36"/>
                        <a:pt x="14" y="27"/>
                        <a:pt x="20" y="21"/>
                      </a:cubicBezTo>
                      <a:cubicBezTo>
                        <a:pt x="26" y="14"/>
                        <a:pt x="34" y="9"/>
                        <a:pt x="43" y="6"/>
                      </a:cubicBezTo>
                      <a:cubicBezTo>
                        <a:pt x="52" y="2"/>
                        <a:pt x="62" y="0"/>
                        <a:pt x="73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9" y="14"/>
                        <a:pt x="125" y="21"/>
                      </a:cubicBezTo>
                      <a:cubicBezTo>
                        <a:pt x="131" y="28"/>
                        <a:pt x="136" y="36"/>
                        <a:pt x="140" y="46"/>
                      </a:cubicBezTo>
                      <a:cubicBezTo>
                        <a:pt x="143" y="56"/>
                        <a:pt x="145" y="68"/>
                        <a:pt x="145" y="81"/>
                      </a:cubicBezTo>
                      <a:cubicBezTo>
                        <a:pt x="145" y="92"/>
                        <a:pt x="145" y="92"/>
                        <a:pt x="145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1" y="107"/>
                        <a:pt x="35" y="119"/>
                        <a:pt x="42" y="127"/>
                      </a:cubicBezTo>
                      <a:cubicBezTo>
                        <a:pt x="50" y="136"/>
                        <a:pt x="60" y="140"/>
                        <a:pt x="73" y="140"/>
                      </a:cubicBezTo>
                      <a:cubicBezTo>
                        <a:pt x="83" y="140"/>
                        <a:pt x="91" y="138"/>
                        <a:pt x="98" y="134"/>
                      </a:cubicBezTo>
                      <a:cubicBezTo>
                        <a:pt x="105" y="130"/>
                        <a:pt x="110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2" y="145"/>
                        <a:pt x="120" y="153"/>
                      </a:cubicBezTo>
                      <a:cubicBezTo>
                        <a:pt x="108" y="162"/>
                        <a:pt x="93" y="166"/>
                        <a:pt x="74" y="166"/>
                      </a:cubicBezTo>
                      <a:close/>
                      <a:moveTo>
                        <a:pt x="73" y="27"/>
                      </a:moveTo>
                      <a:cubicBezTo>
                        <a:pt x="60" y="27"/>
                        <a:pt x="51" y="30"/>
                        <a:pt x="44" y="37"/>
                      </a:cubicBezTo>
                      <a:cubicBezTo>
                        <a:pt x="37" y="44"/>
                        <a:pt x="32" y="55"/>
                        <a:pt x="31" y="68"/>
                      </a:cubicBezTo>
                      <a:cubicBezTo>
                        <a:pt x="115" y="68"/>
                        <a:pt x="115" y="68"/>
                        <a:pt x="115" y="68"/>
                      </a:cubicBezTo>
                      <a:cubicBezTo>
                        <a:pt x="112" y="40"/>
                        <a:pt x="98" y="27"/>
                        <a:pt x="73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472" name="Google Shape;472;p21"/>
                <p:cNvSpPr/>
                <p:nvPr/>
              </p:nvSpPr>
              <p:spPr>
                <a:xfrm>
                  <a:off x="1105614" y="-749063"/>
                  <a:ext cx="131869" cy="157654"/>
                </a:xfrm>
                <a:custGeom>
                  <a:rect b="b" l="l" r="r" t="t"/>
                  <a:pathLst>
                    <a:path extrusionOk="0" h="202" w="169">
                      <a:moveTo>
                        <a:pt x="0" y="134"/>
                      </a:moveTo>
                      <a:cubicBezTo>
                        <a:pt x="16" y="134"/>
                        <a:pt x="16" y="134"/>
                        <a:pt x="16" y="134"/>
                      </a:cubicBezTo>
                      <a:cubicBezTo>
                        <a:pt x="19" y="129"/>
                        <a:pt x="22" y="124"/>
                        <a:pt x="25" y="119"/>
                      </a:cubicBezTo>
                      <a:cubicBezTo>
                        <a:pt x="27" y="114"/>
                        <a:pt x="29" y="108"/>
                        <a:pt x="30" y="102"/>
                      </a:cubicBezTo>
                      <a:cubicBezTo>
                        <a:pt x="31" y="95"/>
                        <a:pt x="32" y="87"/>
                        <a:pt x="33" y="79"/>
                      </a:cubicBezTo>
                      <a:cubicBezTo>
                        <a:pt x="33" y="70"/>
                        <a:pt x="34" y="60"/>
                        <a:pt x="34" y="48"/>
                      </a:cubicBezTo>
                      <a:cubicBezTo>
                        <a:pt x="34" y="0"/>
                        <a:pt x="34" y="0"/>
                        <a:pt x="34" y="0"/>
                      </a:cubicBezTo>
                      <a:cubicBezTo>
                        <a:pt x="149" y="0"/>
                        <a:pt x="149" y="0"/>
                        <a:pt x="149" y="0"/>
                      </a:cubicBezTo>
                      <a:cubicBezTo>
                        <a:pt x="149" y="134"/>
                        <a:pt x="149" y="134"/>
                        <a:pt x="149" y="134"/>
                      </a:cubicBezTo>
                      <a:cubicBezTo>
                        <a:pt x="169" y="134"/>
                        <a:pt x="169" y="134"/>
                        <a:pt x="169" y="134"/>
                      </a:cubicBezTo>
                      <a:cubicBezTo>
                        <a:pt x="169" y="202"/>
                        <a:pt x="169" y="202"/>
                        <a:pt x="169" y="202"/>
                      </a:cubicBezTo>
                      <a:cubicBezTo>
                        <a:pt x="141" y="202"/>
                        <a:pt x="141" y="202"/>
                        <a:pt x="141" y="202"/>
                      </a:cubicBezTo>
                      <a:cubicBezTo>
                        <a:pt x="141" y="161"/>
                        <a:pt x="141" y="161"/>
                        <a:pt x="141" y="161"/>
                      </a:cubicBezTo>
                      <a:cubicBezTo>
                        <a:pt x="28" y="161"/>
                        <a:pt x="28" y="161"/>
                        <a:pt x="28" y="161"/>
                      </a:cubicBezTo>
                      <a:cubicBezTo>
                        <a:pt x="28" y="202"/>
                        <a:pt x="28" y="202"/>
                        <a:pt x="28" y="202"/>
                      </a:cubicBezTo>
                      <a:cubicBezTo>
                        <a:pt x="0" y="202"/>
                        <a:pt x="0" y="202"/>
                        <a:pt x="0" y="202"/>
                      </a:cubicBezTo>
                      <a:lnTo>
                        <a:pt x="0" y="134"/>
                      </a:lnTo>
                      <a:close/>
                      <a:moveTo>
                        <a:pt x="121" y="134"/>
                      </a:moveTo>
                      <a:cubicBezTo>
                        <a:pt x="121" y="26"/>
                        <a:pt x="121" y="26"/>
                        <a:pt x="121" y="26"/>
                      </a:cubicBezTo>
                      <a:cubicBezTo>
                        <a:pt x="61" y="26"/>
                        <a:pt x="61" y="26"/>
                        <a:pt x="61" y="26"/>
                      </a:cubicBezTo>
                      <a:cubicBezTo>
                        <a:pt x="61" y="48"/>
                        <a:pt x="61" y="48"/>
                        <a:pt x="61" y="48"/>
                      </a:cubicBezTo>
                      <a:cubicBezTo>
                        <a:pt x="61" y="59"/>
                        <a:pt x="61" y="68"/>
                        <a:pt x="61" y="76"/>
                      </a:cubicBezTo>
                      <a:cubicBezTo>
                        <a:pt x="60" y="84"/>
                        <a:pt x="60" y="92"/>
                        <a:pt x="58" y="99"/>
                      </a:cubicBezTo>
                      <a:cubicBezTo>
                        <a:pt x="57" y="105"/>
                        <a:pt x="56" y="112"/>
                        <a:pt x="54" y="117"/>
                      </a:cubicBezTo>
                      <a:cubicBezTo>
                        <a:pt x="53" y="123"/>
                        <a:pt x="51" y="128"/>
                        <a:pt x="48" y="134"/>
                      </a:cubicBezTo>
                      <a:cubicBezTo>
                        <a:pt x="48" y="134"/>
                        <a:pt x="48" y="134"/>
                        <a:pt x="48" y="134"/>
                      </a:cubicBezTo>
                      <a:lnTo>
                        <a:pt x="121" y="134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473" name="Google Shape;473;p21"/>
                <p:cNvSpPr/>
                <p:nvPr/>
              </p:nvSpPr>
              <p:spPr>
                <a:xfrm>
                  <a:off x="1261057" y="-749063"/>
                  <a:ext cx="103138" cy="125976"/>
                </a:xfrm>
                <a:custGeom>
                  <a:rect b="b" l="l" r="r" t="t"/>
                  <a:pathLst>
                    <a:path extrusionOk="0" h="171" w="140">
                      <a:moveTo>
                        <a:pt x="0" y="0"/>
                      </a:moveTo>
                      <a:lnTo>
                        <a:pt x="140" y="0"/>
                      </a:lnTo>
                      <a:lnTo>
                        <a:pt x="140" y="171"/>
                      </a:lnTo>
                      <a:lnTo>
                        <a:pt x="109" y="171"/>
                      </a:lnTo>
                      <a:lnTo>
                        <a:pt x="109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474" name="Google Shape;474;p21"/>
                <p:cNvSpPr/>
                <p:nvPr/>
              </p:nvSpPr>
              <p:spPr>
                <a:xfrm>
                  <a:off x="1401030" y="-751273"/>
                  <a:ext cx="113452" cy="177545"/>
                </a:xfrm>
                <a:custGeom>
                  <a:rect b="b" l="l" r="r" t="t"/>
                  <a:pathLst>
                    <a:path extrusionOk="0" h="228" w="145">
                      <a:moveTo>
                        <a:pt x="0" y="3"/>
                      </a:moveTo>
                      <a:cubicBezTo>
                        <a:pt x="23" y="3"/>
                        <a:pt x="23" y="3"/>
                        <a:pt x="23" y="3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27" y="25"/>
                        <a:pt x="27" y="25"/>
                        <a:pt x="27" y="25"/>
                      </a:cubicBezTo>
                      <a:cubicBezTo>
                        <a:pt x="34" y="16"/>
                        <a:pt x="42" y="10"/>
                        <a:pt x="50" y="6"/>
                      </a:cubicBezTo>
                      <a:cubicBezTo>
                        <a:pt x="59" y="2"/>
                        <a:pt x="68" y="0"/>
                        <a:pt x="80" y="0"/>
                      </a:cubicBezTo>
                      <a:cubicBezTo>
                        <a:pt x="90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7" y="20"/>
                      </a:cubicBezTo>
                      <a:cubicBezTo>
                        <a:pt x="133" y="27"/>
                        <a:pt x="137" y="35"/>
                        <a:pt x="140" y="44"/>
                      </a:cubicBezTo>
                      <a:cubicBezTo>
                        <a:pt x="143" y="54"/>
                        <a:pt x="145" y="66"/>
                        <a:pt x="145" y="79"/>
                      </a:cubicBezTo>
                      <a:cubicBezTo>
                        <a:pt x="145" y="88"/>
                        <a:pt x="145" y="88"/>
                        <a:pt x="145" y="88"/>
                      </a:cubicBezTo>
                      <a:cubicBezTo>
                        <a:pt x="145" y="101"/>
                        <a:pt x="143" y="112"/>
                        <a:pt x="140" y="122"/>
                      </a:cubicBezTo>
                      <a:cubicBezTo>
                        <a:pt x="137" y="131"/>
                        <a:pt x="132" y="140"/>
                        <a:pt x="127" y="146"/>
                      </a:cubicBezTo>
                      <a:cubicBezTo>
                        <a:pt x="121" y="153"/>
                        <a:pt x="114" y="158"/>
                        <a:pt x="106" y="161"/>
                      </a:cubicBezTo>
                      <a:cubicBezTo>
                        <a:pt x="98" y="164"/>
                        <a:pt x="89" y="166"/>
                        <a:pt x="80" y="166"/>
                      </a:cubicBezTo>
                      <a:cubicBezTo>
                        <a:pt x="69" y="166"/>
                        <a:pt x="60" y="164"/>
                        <a:pt x="52" y="161"/>
                      </a:cubicBezTo>
                      <a:cubicBezTo>
                        <a:pt x="44" y="158"/>
                        <a:pt x="37" y="152"/>
                        <a:pt x="30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2" y="140"/>
                      </a:moveTo>
                      <a:cubicBezTo>
                        <a:pt x="85" y="140"/>
                        <a:pt x="95" y="136"/>
                        <a:pt x="103" y="127"/>
                      </a:cubicBezTo>
                      <a:cubicBezTo>
                        <a:pt x="111" y="119"/>
                        <a:pt x="115" y="105"/>
                        <a:pt x="115" y="88"/>
                      </a:cubicBezTo>
                      <a:cubicBezTo>
                        <a:pt x="115" y="79"/>
                        <a:pt x="115" y="79"/>
                        <a:pt x="115" y="79"/>
                      </a:cubicBezTo>
                      <a:cubicBezTo>
                        <a:pt x="115" y="61"/>
                        <a:pt x="111" y="48"/>
                        <a:pt x="103" y="40"/>
                      </a:cubicBezTo>
                      <a:cubicBezTo>
                        <a:pt x="95" y="31"/>
                        <a:pt x="85" y="27"/>
                        <a:pt x="72" y="27"/>
                      </a:cubicBezTo>
                      <a:cubicBezTo>
                        <a:pt x="59" y="27"/>
                        <a:pt x="49" y="31"/>
                        <a:pt x="41" y="39"/>
                      </a:cubicBezTo>
                      <a:cubicBezTo>
                        <a:pt x="33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3" y="118"/>
                        <a:pt x="41" y="127"/>
                      </a:cubicBezTo>
                      <a:cubicBezTo>
                        <a:pt x="49" y="135"/>
                        <a:pt x="59" y="140"/>
                        <a:pt x="72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475" name="Google Shape;475;p21"/>
                <p:cNvSpPr/>
                <p:nvPr/>
              </p:nvSpPr>
              <p:spPr>
                <a:xfrm>
                  <a:off x="1544687" y="-749063"/>
                  <a:ext cx="107558" cy="125976"/>
                </a:xfrm>
                <a:custGeom>
                  <a:rect b="b" l="l" r="r" t="t"/>
                  <a:pathLst>
                    <a:path extrusionOk="0" h="171" w="146">
                      <a:moveTo>
                        <a:pt x="0" y="0"/>
                      </a:moveTo>
                      <a:lnTo>
                        <a:pt x="30" y="0"/>
                      </a:lnTo>
                      <a:lnTo>
                        <a:pt x="30" y="132"/>
                      </a:lnTo>
                      <a:lnTo>
                        <a:pt x="31" y="132"/>
                      </a:lnTo>
                      <a:lnTo>
                        <a:pt x="10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4" y="37"/>
                      </a:lnTo>
                      <a:lnTo>
                        <a:pt x="40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476" name="Google Shape;476;p21"/>
                <p:cNvSpPr/>
                <p:nvPr/>
              </p:nvSpPr>
              <p:spPr>
                <a:xfrm>
                  <a:off x="1689816" y="-749063"/>
                  <a:ext cx="107558" cy="125976"/>
                </a:xfrm>
                <a:custGeom>
                  <a:rect b="b" l="l" r="r" t="t"/>
                  <a:pathLst>
                    <a:path extrusionOk="0" h="171" w="146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69"/>
                      </a:lnTo>
                      <a:lnTo>
                        <a:pt x="115" y="69"/>
                      </a:lnTo>
                      <a:lnTo>
                        <a:pt x="11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5" y="171"/>
                      </a:lnTo>
                      <a:lnTo>
                        <a:pt x="115" y="97"/>
                      </a:lnTo>
                      <a:lnTo>
                        <a:pt x="31" y="9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477" name="Google Shape;477;p21"/>
                <p:cNvSpPr/>
                <p:nvPr/>
              </p:nvSpPr>
              <p:spPr>
                <a:xfrm>
                  <a:off x="1834946" y="-749063"/>
                  <a:ext cx="108294" cy="125976"/>
                </a:xfrm>
                <a:custGeom>
                  <a:rect b="b" l="l" r="r" t="t"/>
                  <a:pathLst>
                    <a:path extrusionOk="0" h="171" w="147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132"/>
                      </a:lnTo>
                      <a:lnTo>
                        <a:pt x="32" y="132"/>
                      </a:lnTo>
                      <a:lnTo>
                        <a:pt x="106" y="0"/>
                      </a:lnTo>
                      <a:lnTo>
                        <a:pt x="147" y="0"/>
                      </a:lnTo>
                      <a:lnTo>
                        <a:pt x="147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5" y="37"/>
                      </a:lnTo>
                      <a:lnTo>
                        <a:pt x="4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478" name="Google Shape;478;p21"/>
                <p:cNvSpPr/>
                <p:nvPr/>
              </p:nvSpPr>
              <p:spPr>
                <a:xfrm>
                  <a:off x="1980812" y="-749063"/>
                  <a:ext cx="132606" cy="125976"/>
                </a:xfrm>
                <a:custGeom>
                  <a:rect b="b" l="l" r="r" t="t"/>
                  <a:pathLst>
                    <a:path extrusionOk="0" h="171" w="180">
                      <a:moveTo>
                        <a:pt x="0" y="0"/>
                      </a:moveTo>
                      <a:lnTo>
                        <a:pt x="45" y="0"/>
                      </a:lnTo>
                      <a:lnTo>
                        <a:pt x="91" y="96"/>
                      </a:lnTo>
                      <a:lnTo>
                        <a:pt x="91" y="96"/>
                      </a:lnTo>
                      <a:lnTo>
                        <a:pt x="136" y="0"/>
                      </a:lnTo>
                      <a:lnTo>
                        <a:pt x="180" y="0"/>
                      </a:lnTo>
                      <a:lnTo>
                        <a:pt x="180" y="171"/>
                      </a:lnTo>
                      <a:lnTo>
                        <a:pt x="149" y="171"/>
                      </a:lnTo>
                      <a:lnTo>
                        <a:pt x="149" y="37"/>
                      </a:lnTo>
                      <a:lnTo>
                        <a:pt x="149" y="37"/>
                      </a:lnTo>
                      <a:lnTo>
                        <a:pt x="106" y="131"/>
                      </a:lnTo>
                      <a:lnTo>
                        <a:pt x="75" y="131"/>
                      </a:lnTo>
                      <a:lnTo>
                        <a:pt x="31" y="37"/>
                      </a:lnTo>
                      <a:lnTo>
                        <a:pt x="31" y="3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479" name="Google Shape;479;p21"/>
                <p:cNvSpPr/>
                <p:nvPr/>
              </p:nvSpPr>
              <p:spPr>
                <a:xfrm>
                  <a:off x="2142149" y="-751273"/>
                  <a:ext cx="105348" cy="129659"/>
                </a:xfrm>
                <a:custGeom>
                  <a:rect b="b" l="l" r="r" t="t"/>
                  <a:pathLst>
                    <a:path extrusionOk="0" h="166" w="135">
                      <a:moveTo>
                        <a:pt x="55" y="166"/>
                      </a:moveTo>
                      <a:cubicBezTo>
                        <a:pt x="37" y="166"/>
                        <a:pt x="23" y="162"/>
                        <a:pt x="14" y="153"/>
                      </a:cubicBezTo>
                      <a:cubicBezTo>
                        <a:pt x="5" y="145"/>
                        <a:pt x="0" y="133"/>
                        <a:pt x="0" y="118"/>
                      </a:cubicBezTo>
                      <a:cubicBezTo>
                        <a:pt x="0" y="102"/>
                        <a:pt x="6" y="89"/>
                        <a:pt x="16" y="80"/>
                      </a:cubicBezTo>
                      <a:cubicBezTo>
                        <a:pt x="27" y="71"/>
                        <a:pt x="45" y="66"/>
                        <a:pt x="69" y="66"/>
                      </a:cubicBezTo>
                      <a:cubicBezTo>
                        <a:pt x="106" y="66"/>
                        <a:pt x="106" y="66"/>
                        <a:pt x="106" y="66"/>
                      </a:cubicBezTo>
                      <a:cubicBezTo>
                        <a:pt x="106" y="57"/>
                        <a:pt x="106" y="57"/>
                        <a:pt x="106" y="57"/>
                      </a:cubicBezTo>
                      <a:cubicBezTo>
                        <a:pt x="106" y="47"/>
                        <a:pt x="104" y="39"/>
                        <a:pt x="98" y="34"/>
                      </a:cubicBezTo>
                      <a:cubicBezTo>
                        <a:pt x="93" y="29"/>
                        <a:pt x="84" y="27"/>
                        <a:pt x="71" y="27"/>
                      </a:cubicBezTo>
                      <a:cubicBezTo>
                        <a:pt x="59" y="27"/>
                        <a:pt x="51" y="29"/>
                        <a:pt x="46" y="33"/>
                      </a:cubicBezTo>
                      <a:cubicBezTo>
                        <a:pt x="40" y="37"/>
                        <a:pt x="37" y="42"/>
                        <a:pt x="36" y="48"/>
                      </a:cubicBezTo>
                      <a:cubicBezTo>
                        <a:pt x="7" y="48"/>
                        <a:pt x="7" y="48"/>
                        <a:pt x="7" y="48"/>
                      </a:cubicBezTo>
                      <a:cubicBezTo>
                        <a:pt x="7" y="41"/>
                        <a:pt x="9" y="35"/>
                        <a:pt x="12" y="29"/>
                      </a:cubicBezTo>
                      <a:cubicBezTo>
                        <a:pt x="15" y="23"/>
                        <a:pt x="19" y="18"/>
                        <a:pt x="24" y="14"/>
                      </a:cubicBezTo>
                      <a:cubicBezTo>
                        <a:pt x="29" y="10"/>
                        <a:pt x="36" y="6"/>
                        <a:pt x="44" y="4"/>
                      </a:cubicBezTo>
                      <a:cubicBezTo>
                        <a:pt x="52" y="1"/>
                        <a:pt x="61" y="0"/>
                        <a:pt x="71" y="0"/>
                      </a:cubicBezTo>
                      <a:cubicBezTo>
                        <a:pt x="93" y="0"/>
                        <a:pt x="109" y="5"/>
                        <a:pt x="120" y="15"/>
                      </a:cubicBezTo>
                      <a:cubicBezTo>
                        <a:pt x="130" y="25"/>
                        <a:pt x="135" y="40"/>
                        <a:pt x="135" y="59"/>
                      </a:cubicBezTo>
                      <a:cubicBezTo>
                        <a:pt x="135" y="164"/>
                        <a:pt x="135" y="164"/>
                        <a:pt x="135" y="164"/>
                      </a:cubicBezTo>
                      <a:cubicBezTo>
                        <a:pt x="113" y="164"/>
                        <a:pt x="113" y="164"/>
                        <a:pt x="113" y="164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95" y="157"/>
                        <a:pt x="78" y="166"/>
                        <a:pt x="55" y="166"/>
                      </a:cubicBezTo>
                      <a:close/>
                      <a:moveTo>
                        <a:pt x="58" y="140"/>
                      </a:moveTo>
                      <a:cubicBezTo>
                        <a:pt x="65" y="140"/>
                        <a:pt x="71" y="139"/>
                        <a:pt x="77" y="136"/>
                      </a:cubicBezTo>
                      <a:cubicBezTo>
                        <a:pt x="83" y="134"/>
                        <a:pt x="88" y="131"/>
                        <a:pt x="92" y="127"/>
                      </a:cubicBezTo>
                      <a:cubicBezTo>
                        <a:pt x="97" y="123"/>
                        <a:pt x="100" y="118"/>
                        <a:pt x="103" y="113"/>
                      </a:cubicBezTo>
                      <a:cubicBezTo>
                        <a:pt x="105" y="108"/>
                        <a:pt x="106" y="102"/>
                        <a:pt x="106" y="96"/>
                      </a:cubicBezTo>
                      <a:cubicBezTo>
                        <a:pt x="106" y="90"/>
                        <a:pt x="106" y="90"/>
                        <a:pt x="106" y="90"/>
                      </a:cubicBezTo>
                      <a:cubicBezTo>
                        <a:pt x="71" y="90"/>
                        <a:pt x="71" y="90"/>
                        <a:pt x="71" y="90"/>
                      </a:cubicBezTo>
                      <a:cubicBezTo>
                        <a:pt x="56" y="90"/>
                        <a:pt x="45" y="93"/>
                        <a:pt x="39" y="98"/>
                      </a:cubicBezTo>
                      <a:cubicBezTo>
                        <a:pt x="33" y="103"/>
                        <a:pt x="30" y="110"/>
                        <a:pt x="30" y="118"/>
                      </a:cubicBezTo>
                      <a:cubicBezTo>
                        <a:pt x="30" y="124"/>
                        <a:pt x="33" y="130"/>
                        <a:pt x="37" y="134"/>
                      </a:cubicBezTo>
                      <a:cubicBezTo>
                        <a:pt x="42" y="138"/>
                        <a:pt x="49" y="140"/>
                        <a:pt x="58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480" name="Google Shape;480;p21"/>
                <p:cNvSpPr/>
                <p:nvPr/>
              </p:nvSpPr>
              <p:spPr>
                <a:xfrm>
                  <a:off x="2263705" y="-749063"/>
                  <a:ext cx="103138" cy="125976"/>
                </a:xfrm>
                <a:custGeom>
                  <a:rect b="b" l="l" r="r" t="t"/>
                  <a:pathLst>
                    <a:path extrusionOk="0" h="171" w="140">
                      <a:moveTo>
                        <a:pt x="55" y="28"/>
                      </a:moveTo>
                      <a:lnTo>
                        <a:pt x="0" y="28"/>
                      </a:lnTo>
                      <a:lnTo>
                        <a:pt x="0" y="0"/>
                      </a:lnTo>
                      <a:lnTo>
                        <a:pt x="140" y="0"/>
                      </a:lnTo>
                      <a:lnTo>
                        <a:pt x="140" y="28"/>
                      </a:lnTo>
                      <a:lnTo>
                        <a:pt x="86" y="28"/>
                      </a:lnTo>
                      <a:lnTo>
                        <a:pt x="86" y="171"/>
                      </a:lnTo>
                      <a:lnTo>
                        <a:pt x="55" y="171"/>
                      </a:lnTo>
                      <a:lnTo>
                        <a:pt x="55" y="28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481" name="Google Shape;481;p21"/>
                <p:cNvSpPr/>
                <p:nvPr/>
              </p:nvSpPr>
              <p:spPr>
                <a:xfrm>
                  <a:off x="2377156" y="-751273"/>
                  <a:ext cx="111978" cy="129659"/>
                </a:xfrm>
                <a:custGeom>
                  <a:rect b="b" l="l" r="r" t="t"/>
                  <a:pathLst>
                    <a:path extrusionOk="0" h="166" w="144">
                      <a:moveTo>
                        <a:pt x="74" y="166"/>
                      </a:moveTo>
                      <a:cubicBezTo>
                        <a:pt x="62" y="166"/>
                        <a:pt x="52" y="164"/>
                        <a:pt x="43" y="161"/>
                      </a:cubicBezTo>
                      <a:cubicBezTo>
                        <a:pt x="34" y="157"/>
                        <a:pt x="26" y="152"/>
                        <a:pt x="20" y="145"/>
                      </a:cubicBezTo>
                      <a:cubicBezTo>
                        <a:pt x="13" y="139"/>
                        <a:pt x="8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8" y="36"/>
                        <a:pt x="13" y="27"/>
                        <a:pt x="20" y="21"/>
                      </a:cubicBezTo>
                      <a:cubicBezTo>
                        <a:pt x="26" y="14"/>
                        <a:pt x="34" y="9"/>
                        <a:pt x="42" y="6"/>
                      </a:cubicBezTo>
                      <a:cubicBezTo>
                        <a:pt x="51" y="2"/>
                        <a:pt x="61" y="0"/>
                        <a:pt x="72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8" y="14"/>
                        <a:pt x="125" y="21"/>
                      </a:cubicBezTo>
                      <a:cubicBezTo>
                        <a:pt x="131" y="28"/>
                        <a:pt x="136" y="36"/>
                        <a:pt x="139" y="46"/>
                      </a:cubicBezTo>
                      <a:cubicBezTo>
                        <a:pt x="143" y="56"/>
                        <a:pt x="144" y="68"/>
                        <a:pt x="144" y="81"/>
                      </a:cubicBezTo>
                      <a:cubicBezTo>
                        <a:pt x="144" y="92"/>
                        <a:pt x="144" y="92"/>
                        <a:pt x="144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0" y="107"/>
                        <a:pt x="34" y="119"/>
                        <a:pt x="42" y="127"/>
                      </a:cubicBezTo>
                      <a:cubicBezTo>
                        <a:pt x="49" y="136"/>
                        <a:pt x="59" y="140"/>
                        <a:pt x="72" y="140"/>
                      </a:cubicBezTo>
                      <a:cubicBezTo>
                        <a:pt x="82" y="140"/>
                        <a:pt x="91" y="138"/>
                        <a:pt x="98" y="134"/>
                      </a:cubicBezTo>
                      <a:cubicBezTo>
                        <a:pt x="104" y="130"/>
                        <a:pt x="109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1" y="145"/>
                        <a:pt x="119" y="153"/>
                      </a:cubicBezTo>
                      <a:cubicBezTo>
                        <a:pt x="107" y="162"/>
                        <a:pt x="92" y="166"/>
                        <a:pt x="74" y="166"/>
                      </a:cubicBezTo>
                      <a:close/>
                      <a:moveTo>
                        <a:pt x="72" y="27"/>
                      </a:moveTo>
                      <a:cubicBezTo>
                        <a:pt x="60" y="27"/>
                        <a:pt x="50" y="30"/>
                        <a:pt x="43" y="37"/>
                      </a:cubicBezTo>
                      <a:cubicBezTo>
                        <a:pt x="36" y="44"/>
                        <a:pt x="32" y="55"/>
                        <a:pt x="30" y="68"/>
                      </a:cubicBezTo>
                      <a:cubicBezTo>
                        <a:pt x="114" y="68"/>
                        <a:pt x="114" y="68"/>
                        <a:pt x="114" y="68"/>
                      </a:cubicBezTo>
                      <a:cubicBezTo>
                        <a:pt x="112" y="40"/>
                        <a:pt x="98" y="27"/>
                        <a:pt x="72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482" name="Google Shape;482;p21"/>
                <p:cNvSpPr/>
                <p:nvPr/>
              </p:nvSpPr>
              <p:spPr>
                <a:xfrm>
                  <a:off x="2502395" y="-749063"/>
                  <a:ext cx="114188" cy="127449"/>
                </a:xfrm>
                <a:custGeom>
                  <a:rect b="b" l="l" r="r" t="t"/>
                  <a:pathLst>
                    <a:path extrusionOk="0" h="163" w="146">
                      <a:moveTo>
                        <a:pt x="0" y="137"/>
                      </a:moveTo>
                      <a:cubicBezTo>
                        <a:pt x="4" y="137"/>
                        <a:pt x="4" y="137"/>
                        <a:pt x="4" y="137"/>
                      </a:cubicBezTo>
                      <a:cubicBezTo>
                        <a:pt x="11" y="137"/>
                        <a:pt x="15" y="135"/>
                        <a:pt x="19" y="131"/>
                      </a:cubicBezTo>
                      <a:cubicBezTo>
                        <a:pt x="23" y="127"/>
                        <a:pt x="25" y="121"/>
                        <a:pt x="27" y="113"/>
                      </a:cubicBezTo>
                      <a:cubicBezTo>
                        <a:pt x="28" y="106"/>
                        <a:pt x="29" y="96"/>
                        <a:pt x="30" y="86"/>
                      </a:cubicBezTo>
                      <a:cubicBezTo>
                        <a:pt x="30" y="75"/>
                        <a:pt x="30" y="63"/>
                        <a:pt x="30" y="50"/>
                      </a:cubicBezTo>
                      <a:cubicBezTo>
                        <a:pt x="30" y="0"/>
                        <a:pt x="30" y="0"/>
                        <a:pt x="30" y="0"/>
                      </a:cubicBezTo>
                      <a:cubicBezTo>
                        <a:pt x="146" y="0"/>
                        <a:pt x="146" y="0"/>
                        <a:pt x="146" y="0"/>
                      </a:cubicBezTo>
                      <a:cubicBezTo>
                        <a:pt x="146" y="161"/>
                        <a:pt x="146" y="161"/>
                        <a:pt x="146" y="161"/>
                      </a:cubicBezTo>
                      <a:cubicBezTo>
                        <a:pt x="117" y="161"/>
                        <a:pt x="117" y="161"/>
                        <a:pt x="117" y="161"/>
                      </a:cubicBezTo>
                      <a:cubicBezTo>
                        <a:pt x="117" y="26"/>
                        <a:pt x="117" y="26"/>
                        <a:pt x="117" y="26"/>
                      </a:cubicBezTo>
                      <a:cubicBezTo>
                        <a:pt x="59" y="26"/>
                        <a:pt x="59" y="26"/>
                        <a:pt x="59" y="26"/>
                      </a:cubicBezTo>
                      <a:cubicBezTo>
                        <a:pt x="59" y="50"/>
                        <a:pt x="59" y="50"/>
                        <a:pt x="59" y="50"/>
                      </a:cubicBezTo>
                      <a:cubicBezTo>
                        <a:pt x="59" y="64"/>
                        <a:pt x="59" y="79"/>
                        <a:pt x="58" y="92"/>
                      </a:cubicBezTo>
                      <a:cubicBezTo>
                        <a:pt x="57" y="106"/>
                        <a:pt x="55" y="118"/>
                        <a:pt x="52" y="129"/>
                      </a:cubicBezTo>
                      <a:cubicBezTo>
                        <a:pt x="49" y="139"/>
                        <a:pt x="43" y="148"/>
                        <a:pt x="36" y="154"/>
                      </a:cubicBezTo>
                      <a:cubicBezTo>
                        <a:pt x="28" y="160"/>
                        <a:pt x="18" y="163"/>
                        <a:pt x="4" y="163"/>
                      </a:cubicBezTo>
                      <a:cubicBezTo>
                        <a:pt x="0" y="163"/>
                        <a:pt x="0" y="163"/>
                        <a:pt x="0" y="163"/>
                      </a:cubicBezTo>
                      <a:lnTo>
                        <a:pt x="0" y="137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483" name="Google Shape;483;p21"/>
                <p:cNvSpPr/>
                <p:nvPr/>
              </p:nvSpPr>
              <p:spPr>
                <a:xfrm>
                  <a:off x="2643104" y="-749063"/>
                  <a:ext cx="99454" cy="125976"/>
                </a:xfrm>
                <a:custGeom>
                  <a:rect b="b" l="l" r="r" t="t"/>
                  <a:pathLst>
                    <a:path extrusionOk="0" h="161" w="128">
                      <a:moveTo>
                        <a:pt x="36" y="99"/>
                      </a:moveTo>
                      <a:cubicBezTo>
                        <a:pt x="25" y="95"/>
                        <a:pt x="18" y="89"/>
                        <a:pt x="13" y="81"/>
                      </a:cubicBezTo>
                      <a:cubicBezTo>
                        <a:pt x="8" y="73"/>
                        <a:pt x="6" y="64"/>
                        <a:pt x="6" y="53"/>
                      </a:cubicBezTo>
                      <a:cubicBezTo>
                        <a:pt x="6" y="36"/>
                        <a:pt x="11" y="23"/>
                        <a:pt x="22" y="14"/>
                      </a:cubicBezTo>
                      <a:cubicBezTo>
                        <a:pt x="32" y="4"/>
                        <a:pt x="49" y="0"/>
                        <a:pt x="74" y="0"/>
                      </a:cubicBezTo>
                      <a:cubicBezTo>
                        <a:pt x="128" y="0"/>
                        <a:pt x="128" y="0"/>
                        <a:pt x="128" y="0"/>
                      </a:cubicBezTo>
                      <a:cubicBezTo>
                        <a:pt x="128" y="161"/>
                        <a:pt x="128" y="161"/>
                        <a:pt x="128" y="161"/>
                      </a:cubicBezTo>
                      <a:cubicBezTo>
                        <a:pt x="99" y="161"/>
                        <a:pt x="99" y="161"/>
                        <a:pt x="99" y="161"/>
                      </a:cubicBezTo>
                      <a:cubicBezTo>
                        <a:pt x="99" y="105"/>
                        <a:pt x="99" y="105"/>
                        <a:pt x="99" y="105"/>
                      </a:cubicBezTo>
                      <a:cubicBezTo>
                        <a:pt x="74" y="105"/>
                        <a:pt x="74" y="105"/>
                        <a:pt x="74" y="105"/>
                      </a:cubicBezTo>
                      <a:cubicBezTo>
                        <a:pt x="72" y="105"/>
                        <a:pt x="70" y="105"/>
                        <a:pt x="68" y="105"/>
                      </a:cubicBezTo>
                      <a:cubicBezTo>
                        <a:pt x="67" y="105"/>
                        <a:pt x="65" y="104"/>
                        <a:pt x="63" y="104"/>
                      </a:cubicBezTo>
                      <a:cubicBezTo>
                        <a:pt x="32" y="161"/>
                        <a:pt x="32" y="161"/>
                        <a:pt x="32" y="161"/>
                      </a:cubicBezTo>
                      <a:cubicBezTo>
                        <a:pt x="0" y="161"/>
                        <a:pt x="0" y="161"/>
                        <a:pt x="0" y="161"/>
                      </a:cubicBezTo>
                      <a:lnTo>
                        <a:pt x="36" y="99"/>
                      </a:lnTo>
                      <a:close/>
                      <a:moveTo>
                        <a:pt x="36" y="53"/>
                      </a:moveTo>
                      <a:cubicBezTo>
                        <a:pt x="36" y="61"/>
                        <a:pt x="39" y="67"/>
                        <a:pt x="45" y="72"/>
                      </a:cubicBezTo>
                      <a:cubicBezTo>
                        <a:pt x="50" y="76"/>
                        <a:pt x="60" y="78"/>
                        <a:pt x="75" y="78"/>
                      </a:cubicBezTo>
                      <a:cubicBezTo>
                        <a:pt x="99" y="78"/>
                        <a:pt x="99" y="78"/>
                        <a:pt x="99" y="78"/>
                      </a:cubicBezTo>
                      <a:cubicBezTo>
                        <a:pt x="99" y="26"/>
                        <a:pt x="99" y="26"/>
                        <a:pt x="99" y="26"/>
                      </a:cubicBezTo>
                      <a:cubicBezTo>
                        <a:pt x="75" y="26"/>
                        <a:pt x="75" y="26"/>
                        <a:pt x="75" y="26"/>
                      </a:cubicBezTo>
                      <a:cubicBezTo>
                        <a:pt x="60" y="26"/>
                        <a:pt x="50" y="28"/>
                        <a:pt x="44" y="33"/>
                      </a:cubicBezTo>
                      <a:cubicBezTo>
                        <a:pt x="39" y="37"/>
                        <a:pt x="36" y="44"/>
                        <a:pt x="36" y="53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</p:grpSp>
        </p:grpSp>
      </p:grp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5_Слайд с фото">
  <p:cSld name="5_Слайд с фото">
    <p:spTree>
      <p:nvGrpSpPr>
        <p:cNvPr id="484" name="Shape 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Google Shape;485;p22"/>
          <p:cNvSpPr txBox="1"/>
          <p:nvPr>
            <p:ph type="title"/>
          </p:nvPr>
        </p:nvSpPr>
        <p:spPr>
          <a:xfrm>
            <a:off x="254001" y="475192"/>
            <a:ext cx="11099800" cy="6762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6" name="Google Shape;486;p22"/>
          <p:cNvSpPr txBox="1"/>
          <p:nvPr>
            <p:ph idx="1" type="subTitle"/>
          </p:nvPr>
        </p:nvSpPr>
        <p:spPr>
          <a:xfrm>
            <a:off x="254001" y="140267"/>
            <a:ext cx="6426926" cy="3349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lvl="1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lvl="2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lvl="3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lvl="4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lvl="5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lvl="6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lvl="7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lvl="8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/>
        </p:txBody>
      </p:sp>
      <p:sp>
        <p:nvSpPr>
          <p:cNvPr id="487" name="Google Shape;487;p22"/>
          <p:cNvSpPr/>
          <p:nvPr>
            <p:ph idx="2" type="pic"/>
          </p:nvPr>
        </p:nvSpPr>
        <p:spPr>
          <a:xfrm>
            <a:off x="0" y="1354650"/>
            <a:ext cx="6176513" cy="4600519"/>
          </a:xfrm>
          <a:prstGeom prst="rect">
            <a:avLst/>
          </a:prstGeom>
          <a:noFill/>
          <a:ln>
            <a:noFill/>
          </a:ln>
        </p:spPr>
      </p:sp>
      <p:sp>
        <p:nvSpPr>
          <p:cNvPr id="488" name="Google Shape;488;p22"/>
          <p:cNvSpPr/>
          <p:nvPr>
            <p:ph idx="3" type="pic"/>
          </p:nvPr>
        </p:nvSpPr>
        <p:spPr>
          <a:xfrm>
            <a:off x="6418844" y="1353837"/>
            <a:ext cx="2955892" cy="2157668"/>
          </a:xfrm>
          <a:prstGeom prst="rect">
            <a:avLst/>
          </a:prstGeom>
          <a:noFill/>
          <a:ln>
            <a:noFill/>
          </a:ln>
        </p:spPr>
      </p:sp>
      <p:sp>
        <p:nvSpPr>
          <p:cNvPr id="489" name="Google Shape;489;p22"/>
          <p:cNvSpPr/>
          <p:nvPr>
            <p:ph idx="4" type="pic"/>
          </p:nvPr>
        </p:nvSpPr>
        <p:spPr>
          <a:xfrm>
            <a:off x="6418844" y="3797502"/>
            <a:ext cx="2955892" cy="2157668"/>
          </a:xfrm>
          <a:prstGeom prst="rect">
            <a:avLst/>
          </a:prstGeom>
          <a:noFill/>
          <a:ln>
            <a:noFill/>
          </a:ln>
        </p:spPr>
      </p:sp>
      <p:sp>
        <p:nvSpPr>
          <p:cNvPr id="490" name="Google Shape;490;p22"/>
          <p:cNvSpPr/>
          <p:nvPr>
            <p:ph idx="5" type="pic"/>
          </p:nvPr>
        </p:nvSpPr>
        <p:spPr>
          <a:xfrm>
            <a:off x="9617067" y="1354650"/>
            <a:ext cx="2574933" cy="4600519"/>
          </a:xfrm>
          <a:prstGeom prst="rect">
            <a:avLst/>
          </a:prstGeom>
          <a:noFill/>
          <a:ln>
            <a:noFill/>
          </a:ln>
        </p:spPr>
      </p:sp>
      <p:grpSp>
        <p:nvGrpSpPr>
          <p:cNvPr id="491" name="Google Shape;491;p22"/>
          <p:cNvGrpSpPr/>
          <p:nvPr/>
        </p:nvGrpSpPr>
        <p:grpSpPr>
          <a:xfrm>
            <a:off x="285749" y="6205388"/>
            <a:ext cx="11654205" cy="595461"/>
            <a:chOff x="285749" y="6205388"/>
            <a:chExt cx="11654205" cy="595461"/>
          </a:xfrm>
        </p:grpSpPr>
        <p:pic>
          <p:nvPicPr>
            <p:cNvPr id="492" name="Google Shape;492;p22"/>
            <p:cNvPicPr preferRelativeResize="0"/>
            <p:nvPr/>
          </p:nvPicPr>
          <p:blipFill rotWithShape="1">
            <a:blip r:embed="rId2">
              <a:alphaModFix/>
            </a:blip>
            <a:srcRect b="0" l="0" r="0" t="0"/>
            <a:stretch/>
          </p:blipFill>
          <p:spPr>
            <a:xfrm>
              <a:off x="11078577" y="6285637"/>
              <a:ext cx="861377" cy="45125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493" name="Google Shape;493;p22"/>
            <p:cNvSpPr txBox="1"/>
            <p:nvPr/>
          </p:nvSpPr>
          <p:spPr>
            <a:xfrm>
              <a:off x="5388046" y="6328460"/>
              <a:ext cx="5593382" cy="4001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000">
                  <a:solidFill>
                    <a:srgbClr val="006EF3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rPr>
                <a:t>Материалы являются собственностью АО «Корпорация «МСП»</a:t>
              </a:r>
              <a:br>
                <a:rPr lang="ru-RU" sz="1000">
                  <a:solidFill>
                    <a:srgbClr val="006EF3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rPr>
              </a:br>
              <a:r>
                <a:rPr lang="ru-RU" sz="1000">
                  <a:solidFill>
                    <a:srgbClr val="006EF3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rPr>
                <a:t>и могут быть использованы с разрешения правообладателя</a:t>
              </a:r>
              <a:endParaRPr sz="1000">
                <a:solidFill>
                  <a:srgbClr val="006EF3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grpSp>
          <p:nvGrpSpPr>
            <p:cNvPr id="494" name="Google Shape;494;p22"/>
            <p:cNvGrpSpPr/>
            <p:nvPr/>
          </p:nvGrpSpPr>
          <p:grpSpPr>
            <a:xfrm>
              <a:off x="285749" y="6205388"/>
              <a:ext cx="2651207" cy="595461"/>
              <a:chOff x="704850" y="-1594057"/>
              <a:chExt cx="4203603" cy="944129"/>
            </a:xfrm>
          </p:grpSpPr>
          <p:sp>
            <p:nvSpPr>
              <p:cNvPr id="495" name="Google Shape;495;p22"/>
              <p:cNvSpPr/>
              <p:nvPr/>
            </p:nvSpPr>
            <p:spPr>
              <a:xfrm>
                <a:off x="3852763" y="-1219813"/>
                <a:ext cx="302046" cy="222483"/>
              </a:xfrm>
              <a:custGeom>
                <a:rect b="b" l="l" r="r" t="t"/>
                <a:pathLst>
                  <a:path extrusionOk="0" h="302" w="410">
                    <a:moveTo>
                      <a:pt x="146" y="0"/>
                    </a:moveTo>
                    <a:lnTo>
                      <a:pt x="0" y="0"/>
                    </a:lnTo>
                    <a:lnTo>
                      <a:pt x="263" y="302"/>
                    </a:lnTo>
                    <a:lnTo>
                      <a:pt x="410" y="302"/>
                    </a:lnTo>
                    <a:lnTo>
                      <a:pt x="146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496" name="Google Shape;496;p22"/>
              <p:cNvSpPr/>
              <p:nvPr/>
            </p:nvSpPr>
            <p:spPr>
              <a:xfrm>
                <a:off x="1450389" y="-1417986"/>
                <a:ext cx="655662" cy="440546"/>
              </a:xfrm>
              <a:custGeom>
                <a:rect b="b" l="l" r="r" t="t"/>
                <a:pathLst>
                  <a:path extrusionOk="0" h="565" w="841">
                    <a:moveTo>
                      <a:pt x="673" y="153"/>
                    </a:moveTo>
                    <a:cubicBezTo>
                      <a:pt x="729" y="112"/>
                      <a:pt x="752" y="59"/>
                      <a:pt x="748" y="0"/>
                    </a:cubicBezTo>
                    <a:cubicBezTo>
                      <a:pt x="642" y="0"/>
                      <a:pt x="642" y="0"/>
                      <a:pt x="642" y="0"/>
                    </a:cubicBezTo>
                    <a:cubicBezTo>
                      <a:pt x="648" y="25"/>
                      <a:pt x="643" y="51"/>
                      <a:pt x="622" y="73"/>
                    </a:cubicBezTo>
                    <a:cubicBezTo>
                      <a:pt x="598" y="97"/>
                      <a:pt x="559" y="113"/>
                      <a:pt x="524" y="117"/>
                    </a:cubicBezTo>
                    <a:cubicBezTo>
                      <a:pt x="467" y="126"/>
                      <a:pt x="249" y="123"/>
                      <a:pt x="197" y="123"/>
                    </a:cubicBezTo>
                    <a:cubicBezTo>
                      <a:pt x="197" y="213"/>
                      <a:pt x="197" y="213"/>
                      <a:pt x="197" y="213"/>
                    </a:cubicBezTo>
                    <a:cubicBezTo>
                      <a:pt x="298" y="213"/>
                      <a:pt x="396" y="213"/>
                      <a:pt x="494" y="213"/>
                    </a:cubicBezTo>
                    <a:cubicBezTo>
                      <a:pt x="661" y="214"/>
                      <a:pt x="684" y="272"/>
                      <a:pt x="681" y="337"/>
                    </a:cubicBezTo>
                    <a:cubicBezTo>
                      <a:pt x="679" y="400"/>
                      <a:pt x="639" y="434"/>
                      <a:pt x="585" y="449"/>
                    </a:cubicBezTo>
                    <a:cubicBezTo>
                      <a:pt x="462" y="480"/>
                      <a:pt x="360" y="486"/>
                      <a:pt x="213" y="445"/>
                    </a:cubicBezTo>
                    <a:cubicBezTo>
                      <a:pt x="117" y="408"/>
                      <a:pt x="102" y="323"/>
                      <a:pt x="102" y="323"/>
                    </a:cubicBezTo>
                    <a:cubicBezTo>
                      <a:pt x="6" y="324"/>
                      <a:pt x="6" y="324"/>
                      <a:pt x="6" y="324"/>
                    </a:cubicBezTo>
                    <a:cubicBezTo>
                      <a:pt x="0" y="421"/>
                      <a:pt x="88" y="516"/>
                      <a:pt x="195" y="542"/>
                    </a:cubicBezTo>
                    <a:cubicBezTo>
                      <a:pt x="288" y="565"/>
                      <a:pt x="344" y="565"/>
                      <a:pt x="440" y="565"/>
                    </a:cubicBezTo>
                    <a:cubicBezTo>
                      <a:pt x="527" y="565"/>
                      <a:pt x="617" y="551"/>
                      <a:pt x="693" y="506"/>
                    </a:cubicBezTo>
                    <a:cubicBezTo>
                      <a:pt x="811" y="436"/>
                      <a:pt x="841" y="219"/>
                      <a:pt x="673" y="15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497" name="Google Shape;497;p22"/>
              <p:cNvSpPr/>
              <p:nvPr/>
            </p:nvSpPr>
            <p:spPr>
              <a:xfrm>
                <a:off x="2793391" y="-1542488"/>
                <a:ext cx="632824" cy="588623"/>
              </a:xfrm>
              <a:custGeom>
                <a:rect b="b" l="l" r="r" t="t"/>
                <a:pathLst>
                  <a:path extrusionOk="0" h="754" w="811">
                    <a:moveTo>
                      <a:pt x="424" y="488"/>
                    </a:moveTo>
                    <a:cubicBezTo>
                      <a:pt x="113" y="0"/>
                      <a:pt x="113" y="0"/>
                      <a:pt x="113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86" y="449"/>
                      <a:pt x="286" y="449"/>
                      <a:pt x="286" y="449"/>
                    </a:cubicBezTo>
                    <a:cubicBezTo>
                      <a:pt x="306" y="481"/>
                      <a:pt x="341" y="500"/>
                      <a:pt x="378" y="500"/>
                    </a:cubicBezTo>
                    <a:cubicBezTo>
                      <a:pt x="417" y="500"/>
                      <a:pt x="417" y="500"/>
                      <a:pt x="417" y="500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56" y="605"/>
                      <a:pt x="306" y="636"/>
                      <a:pt x="249" y="634"/>
                    </a:cubicBezTo>
                    <a:cubicBezTo>
                      <a:pt x="140" y="628"/>
                      <a:pt x="131" y="552"/>
                      <a:pt x="127" y="473"/>
                    </a:cubicBezTo>
                    <a:cubicBezTo>
                      <a:pt x="127" y="262"/>
                      <a:pt x="127" y="262"/>
                      <a:pt x="127" y="262"/>
                    </a:cubicBezTo>
                    <a:cubicBezTo>
                      <a:pt x="30" y="262"/>
                      <a:pt x="30" y="262"/>
                      <a:pt x="30" y="262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29" y="595"/>
                      <a:pt x="67" y="675"/>
                      <a:pt x="154" y="707"/>
                    </a:cubicBezTo>
                    <a:cubicBezTo>
                      <a:pt x="218" y="731"/>
                      <a:pt x="357" y="754"/>
                      <a:pt x="456" y="615"/>
                    </a:cubicBezTo>
                    <a:cubicBezTo>
                      <a:pt x="497" y="557"/>
                      <a:pt x="811" y="0"/>
                      <a:pt x="811" y="0"/>
                    </a:cubicBezTo>
                    <a:cubicBezTo>
                      <a:pt x="698" y="0"/>
                      <a:pt x="698" y="0"/>
                      <a:pt x="698" y="0"/>
                    </a:cubicBezTo>
                    <a:lnTo>
                      <a:pt x="424" y="488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498" name="Google Shape;498;p22"/>
              <p:cNvSpPr/>
              <p:nvPr/>
            </p:nvSpPr>
            <p:spPr>
              <a:xfrm>
                <a:off x="704850" y="-1542488"/>
                <a:ext cx="728595" cy="544421"/>
              </a:xfrm>
              <a:custGeom>
                <a:rect b="b" l="l" r="r" t="t"/>
                <a:pathLst>
                  <a:path extrusionOk="0" h="698" w="934">
                    <a:moveTo>
                      <a:pt x="467" y="0"/>
                    </a:moveTo>
                    <a:cubicBezTo>
                      <a:pt x="675" y="410"/>
                      <a:pt x="675" y="410"/>
                      <a:pt x="675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54" y="0"/>
                      <a:pt x="354" y="0"/>
                      <a:pt x="354" y="0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46" y="698"/>
                      <a:pt x="46" y="698"/>
                      <a:pt x="46" y="698"/>
                    </a:cubicBezTo>
                    <a:cubicBezTo>
                      <a:pt x="87" y="698"/>
                      <a:pt x="124" y="675"/>
                      <a:pt x="143" y="639"/>
                    </a:cubicBezTo>
                    <a:cubicBezTo>
                      <a:pt x="187" y="551"/>
                      <a:pt x="187" y="551"/>
                      <a:pt x="187" y="551"/>
                    </a:cubicBezTo>
                    <a:cubicBezTo>
                      <a:pt x="200" y="527"/>
                      <a:pt x="224" y="512"/>
                      <a:pt x="251" y="512"/>
                    </a:cubicBezTo>
                    <a:cubicBezTo>
                      <a:pt x="683" y="512"/>
                      <a:pt x="683" y="512"/>
                      <a:pt x="683" y="512"/>
                    </a:cubicBezTo>
                    <a:cubicBezTo>
                      <a:pt x="710" y="512"/>
                      <a:pt x="735" y="527"/>
                      <a:pt x="747" y="551"/>
                    </a:cubicBezTo>
                    <a:cubicBezTo>
                      <a:pt x="791" y="639"/>
                      <a:pt x="791" y="639"/>
                      <a:pt x="791" y="639"/>
                    </a:cubicBezTo>
                    <a:cubicBezTo>
                      <a:pt x="810" y="675"/>
                      <a:pt x="847" y="698"/>
                      <a:pt x="888" y="698"/>
                    </a:cubicBezTo>
                    <a:cubicBezTo>
                      <a:pt x="934" y="698"/>
                      <a:pt x="934" y="698"/>
                      <a:pt x="934" y="698"/>
                    </a:cubicBezTo>
                    <a:cubicBezTo>
                      <a:pt x="580" y="0"/>
                      <a:pt x="580" y="0"/>
                      <a:pt x="580" y="0"/>
                    </a:cubicBezTo>
                    <a:lnTo>
                      <a:pt x="467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499" name="Google Shape;499;p22"/>
              <p:cNvSpPr/>
              <p:nvPr/>
            </p:nvSpPr>
            <p:spPr>
              <a:xfrm>
                <a:off x="4179121" y="-1542488"/>
                <a:ext cx="729332" cy="544421"/>
              </a:xfrm>
              <a:custGeom>
                <a:rect b="b" l="l" r="r" t="t"/>
                <a:pathLst>
                  <a:path extrusionOk="0" h="698" w="935">
                    <a:moveTo>
                      <a:pt x="467" y="0"/>
                    </a:moveTo>
                    <a:cubicBezTo>
                      <a:pt x="676" y="410"/>
                      <a:pt x="676" y="410"/>
                      <a:pt x="676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98" y="0"/>
                      <a:pt x="335" y="39"/>
                      <a:pt x="304" y="101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113" y="698"/>
                      <a:pt x="113" y="698"/>
                      <a:pt x="113" y="698"/>
                    </a:cubicBezTo>
                    <a:cubicBezTo>
                      <a:pt x="208" y="512"/>
                      <a:pt x="208" y="512"/>
                      <a:pt x="208" y="512"/>
                    </a:cubicBezTo>
                    <a:cubicBezTo>
                      <a:pt x="727" y="512"/>
                      <a:pt x="727" y="512"/>
                      <a:pt x="727" y="512"/>
                    </a:cubicBezTo>
                    <a:cubicBezTo>
                      <a:pt x="822" y="698"/>
                      <a:pt x="822" y="698"/>
                      <a:pt x="822" y="698"/>
                    </a:cubicBezTo>
                    <a:cubicBezTo>
                      <a:pt x="935" y="698"/>
                      <a:pt x="935" y="698"/>
                      <a:pt x="935" y="698"/>
                    </a:cubicBezTo>
                    <a:cubicBezTo>
                      <a:pt x="631" y="101"/>
                      <a:pt x="631" y="101"/>
                      <a:pt x="631" y="101"/>
                    </a:cubicBezTo>
                    <a:cubicBezTo>
                      <a:pt x="600" y="39"/>
                      <a:pt x="537" y="0"/>
                      <a:pt x="46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500" name="Google Shape;500;p22"/>
              <p:cNvSpPr/>
              <p:nvPr/>
            </p:nvSpPr>
            <p:spPr>
              <a:xfrm>
                <a:off x="3488098" y="-1542488"/>
                <a:ext cx="608513" cy="545157"/>
              </a:xfrm>
              <a:custGeom>
                <a:rect b="b" l="l" r="r" t="t"/>
                <a:pathLst>
                  <a:path extrusionOk="0" h="699" w="780">
                    <a:moveTo>
                      <a:pt x="548" y="298"/>
                    </a:moveTo>
                    <a:cubicBezTo>
                      <a:pt x="780" y="0"/>
                      <a:pt x="780" y="0"/>
                      <a:pt x="780" y="0"/>
                    </a:cubicBezTo>
                    <a:cubicBezTo>
                      <a:pt x="657" y="0"/>
                      <a:pt x="657" y="0"/>
                      <a:pt x="657" y="0"/>
                    </a:cubicBezTo>
                    <a:cubicBezTo>
                      <a:pt x="501" y="201"/>
                      <a:pt x="501" y="201"/>
                      <a:pt x="501" y="201"/>
                    </a:cubicBezTo>
                    <a:cubicBezTo>
                      <a:pt x="451" y="265"/>
                      <a:pt x="375" y="302"/>
                      <a:pt x="295" y="302"/>
                    </a:cubicBezTo>
                    <a:cubicBezTo>
                      <a:pt x="95" y="302"/>
                      <a:pt x="95" y="302"/>
                      <a:pt x="95" y="302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99"/>
                      <a:pt x="0" y="699"/>
                      <a:pt x="0" y="699"/>
                    </a:cubicBezTo>
                    <a:cubicBezTo>
                      <a:pt x="94" y="699"/>
                      <a:pt x="94" y="699"/>
                      <a:pt x="94" y="699"/>
                    </a:cubicBezTo>
                    <a:cubicBezTo>
                      <a:pt x="95" y="399"/>
                      <a:pt x="95" y="399"/>
                      <a:pt x="95" y="399"/>
                    </a:cubicBezTo>
                    <a:cubicBezTo>
                      <a:pt x="342" y="399"/>
                      <a:pt x="342" y="399"/>
                      <a:pt x="342" y="399"/>
                    </a:cubicBezTo>
                    <a:cubicBezTo>
                      <a:pt x="423" y="399"/>
                      <a:pt x="499" y="362"/>
                      <a:pt x="548" y="298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501" name="Google Shape;501;p22"/>
              <p:cNvSpPr/>
              <p:nvPr/>
            </p:nvSpPr>
            <p:spPr>
              <a:xfrm>
                <a:off x="2154673" y="-1542488"/>
                <a:ext cx="576098" cy="545157"/>
              </a:xfrm>
              <a:custGeom>
                <a:rect b="b" l="l" r="r" t="t"/>
                <a:pathLst>
                  <a:path extrusionOk="0" h="699" w="739">
                    <a:moveTo>
                      <a:pt x="520" y="276"/>
                    </a:moveTo>
                    <a:cubicBezTo>
                      <a:pt x="482" y="274"/>
                      <a:pt x="104" y="275"/>
                      <a:pt x="104" y="275"/>
                    </a:cubicBezTo>
                    <a:cubicBezTo>
                      <a:pt x="104" y="87"/>
                      <a:pt x="104" y="87"/>
                      <a:pt x="104" y="87"/>
                    </a:cubicBezTo>
                    <a:cubicBezTo>
                      <a:pt x="676" y="87"/>
                      <a:pt x="676" y="87"/>
                      <a:pt x="676" y="87"/>
                    </a:cubicBezTo>
                    <a:cubicBezTo>
                      <a:pt x="676" y="0"/>
                      <a:pt x="676" y="0"/>
                      <a:pt x="676" y="0"/>
                    </a:cubicBezTo>
                    <a:cubicBezTo>
                      <a:pt x="104" y="0"/>
                      <a:pt x="104" y="0"/>
                      <a:pt x="104" y="0"/>
                    </a:cubicBezTo>
                    <a:cubicBezTo>
                      <a:pt x="20" y="0"/>
                      <a:pt x="20" y="0"/>
                      <a:pt x="2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10"/>
                      <a:pt x="0" y="610"/>
                      <a:pt x="0" y="610"/>
                    </a:cubicBezTo>
                    <a:cubicBezTo>
                      <a:pt x="58" y="610"/>
                      <a:pt x="104" y="564"/>
                      <a:pt x="104" y="507"/>
                    </a:cubicBezTo>
                    <a:cubicBezTo>
                      <a:pt x="104" y="368"/>
                      <a:pt x="104" y="368"/>
                      <a:pt x="104" y="368"/>
                    </a:cubicBezTo>
                    <a:cubicBezTo>
                      <a:pt x="104" y="368"/>
                      <a:pt x="389" y="367"/>
                      <a:pt x="528" y="370"/>
                    </a:cubicBezTo>
                    <a:cubicBezTo>
                      <a:pt x="597" y="372"/>
                      <a:pt x="626" y="412"/>
                      <a:pt x="626" y="482"/>
                    </a:cubicBezTo>
                    <a:cubicBezTo>
                      <a:pt x="626" y="551"/>
                      <a:pt x="603" y="602"/>
                      <a:pt x="528" y="605"/>
                    </a:cubicBezTo>
                    <a:cubicBezTo>
                      <a:pt x="399" y="611"/>
                      <a:pt x="104" y="610"/>
                      <a:pt x="104" y="610"/>
                    </a:cubicBezTo>
                    <a:cubicBezTo>
                      <a:pt x="104" y="699"/>
                      <a:pt x="104" y="699"/>
                      <a:pt x="104" y="699"/>
                    </a:cubicBezTo>
                    <a:cubicBezTo>
                      <a:pt x="186" y="699"/>
                      <a:pt x="269" y="699"/>
                      <a:pt x="351" y="698"/>
                    </a:cubicBezTo>
                    <a:cubicBezTo>
                      <a:pt x="426" y="697"/>
                      <a:pt x="494" y="695"/>
                      <a:pt x="569" y="691"/>
                    </a:cubicBezTo>
                    <a:cubicBezTo>
                      <a:pt x="668" y="686"/>
                      <a:pt x="739" y="631"/>
                      <a:pt x="739" y="471"/>
                    </a:cubicBezTo>
                    <a:cubicBezTo>
                      <a:pt x="739" y="380"/>
                      <a:pt x="708" y="285"/>
                      <a:pt x="520" y="276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502" name="Google Shape;502;p22"/>
              <p:cNvSpPr/>
              <p:nvPr/>
            </p:nvSpPr>
            <p:spPr>
              <a:xfrm>
                <a:off x="1454809" y="-1594057"/>
                <a:ext cx="496535" cy="236481"/>
              </a:xfrm>
              <a:custGeom>
                <a:rect b="b" l="l" r="r" t="t"/>
                <a:pathLst>
                  <a:path extrusionOk="0" h="303" w="636">
                    <a:moveTo>
                      <a:pt x="99" y="273"/>
                    </a:moveTo>
                    <a:cubicBezTo>
                      <a:pt x="167" y="193"/>
                      <a:pt x="323" y="104"/>
                      <a:pt x="462" y="150"/>
                    </a:cubicBezTo>
                    <a:cubicBezTo>
                      <a:pt x="500" y="163"/>
                      <a:pt x="525" y="193"/>
                      <a:pt x="531" y="224"/>
                    </a:cubicBezTo>
                    <a:cubicBezTo>
                      <a:pt x="636" y="224"/>
                      <a:pt x="636" y="224"/>
                      <a:pt x="636" y="224"/>
                    </a:cubicBezTo>
                    <a:cubicBezTo>
                      <a:pt x="635" y="209"/>
                      <a:pt x="632" y="192"/>
                      <a:pt x="627" y="176"/>
                    </a:cubicBezTo>
                    <a:cubicBezTo>
                      <a:pt x="546" y="0"/>
                      <a:pt x="298" y="43"/>
                      <a:pt x="204" y="82"/>
                    </a:cubicBezTo>
                    <a:cubicBezTo>
                      <a:pt x="120" y="116"/>
                      <a:pt x="59" y="165"/>
                      <a:pt x="0" y="246"/>
                    </a:cubicBezTo>
                    <a:cubicBezTo>
                      <a:pt x="25" y="266"/>
                      <a:pt x="48" y="284"/>
                      <a:pt x="72" y="303"/>
                    </a:cubicBezTo>
                    <a:cubicBezTo>
                      <a:pt x="83" y="291"/>
                      <a:pt x="92" y="282"/>
                      <a:pt x="99" y="27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grpSp>
            <p:nvGrpSpPr>
              <p:cNvPr id="503" name="Google Shape;503;p22"/>
              <p:cNvGrpSpPr/>
              <p:nvPr/>
            </p:nvGrpSpPr>
            <p:grpSpPr>
              <a:xfrm>
                <a:off x="704850" y="-827473"/>
                <a:ext cx="2037708" cy="177545"/>
                <a:chOff x="704850" y="-751273"/>
                <a:chExt cx="2037708" cy="177545"/>
              </a:xfrm>
            </p:grpSpPr>
            <p:sp>
              <p:nvSpPr>
                <p:cNvPr id="504" name="Google Shape;504;p22"/>
                <p:cNvSpPr/>
                <p:nvPr/>
              </p:nvSpPr>
              <p:spPr>
                <a:xfrm>
                  <a:off x="704850" y="-749063"/>
                  <a:ext cx="102401" cy="125976"/>
                </a:xfrm>
                <a:custGeom>
                  <a:rect b="b" l="l" r="r" t="t"/>
                  <a:pathLst>
                    <a:path extrusionOk="0" h="171" w="139">
                      <a:moveTo>
                        <a:pt x="0" y="0"/>
                      </a:moveTo>
                      <a:lnTo>
                        <a:pt x="139" y="0"/>
                      </a:lnTo>
                      <a:lnTo>
                        <a:pt x="139" y="171"/>
                      </a:lnTo>
                      <a:lnTo>
                        <a:pt x="108" y="171"/>
                      </a:lnTo>
                      <a:lnTo>
                        <a:pt x="108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505" name="Google Shape;505;p22"/>
                <p:cNvSpPr/>
                <p:nvPr/>
              </p:nvSpPr>
              <p:spPr>
                <a:xfrm>
                  <a:off x="845559" y="-751273"/>
                  <a:ext cx="111978" cy="177545"/>
                </a:xfrm>
                <a:custGeom>
                  <a:rect b="b" l="l" r="r" t="t"/>
                  <a:pathLst>
                    <a:path extrusionOk="0" h="228" w="144">
                      <a:moveTo>
                        <a:pt x="0" y="3"/>
                      </a:moveTo>
                      <a:cubicBezTo>
                        <a:pt x="22" y="3"/>
                        <a:pt x="22" y="3"/>
                        <a:pt x="22" y="3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33" y="16"/>
                        <a:pt x="41" y="10"/>
                        <a:pt x="50" y="6"/>
                      </a:cubicBezTo>
                      <a:cubicBezTo>
                        <a:pt x="58" y="2"/>
                        <a:pt x="68" y="0"/>
                        <a:pt x="79" y="0"/>
                      </a:cubicBezTo>
                      <a:cubicBezTo>
                        <a:pt x="89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6" y="20"/>
                      </a:cubicBezTo>
                      <a:cubicBezTo>
                        <a:pt x="132" y="27"/>
                        <a:pt x="137" y="35"/>
                        <a:pt x="140" y="44"/>
                      </a:cubicBezTo>
                      <a:cubicBezTo>
                        <a:pt x="143" y="54"/>
                        <a:pt x="144" y="66"/>
                        <a:pt x="144" y="79"/>
                      </a:cubicBezTo>
                      <a:cubicBezTo>
                        <a:pt x="144" y="88"/>
                        <a:pt x="144" y="88"/>
                        <a:pt x="144" y="88"/>
                      </a:cubicBezTo>
                      <a:cubicBezTo>
                        <a:pt x="144" y="101"/>
                        <a:pt x="143" y="112"/>
                        <a:pt x="139" y="122"/>
                      </a:cubicBezTo>
                      <a:cubicBezTo>
                        <a:pt x="136" y="131"/>
                        <a:pt x="132" y="140"/>
                        <a:pt x="126" y="146"/>
                      </a:cubicBezTo>
                      <a:cubicBezTo>
                        <a:pt x="120" y="153"/>
                        <a:pt x="113" y="158"/>
                        <a:pt x="105" y="161"/>
                      </a:cubicBezTo>
                      <a:cubicBezTo>
                        <a:pt x="97" y="164"/>
                        <a:pt x="89" y="166"/>
                        <a:pt x="79" y="166"/>
                      </a:cubicBezTo>
                      <a:cubicBezTo>
                        <a:pt x="68" y="166"/>
                        <a:pt x="59" y="164"/>
                        <a:pt x="51" y="161"/>
                      </a:cubicBezTo>
                      <a:cubicBezTo>
                        <a:pt x="43" y="158"/>
                        <a:pt x="36" y="152"/>
                        <a:pt x="29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1" y="140"/>
                      </a:moveTo>
                      <a:cubicBezTo>
                        <a:pt x="84" y="140"/>
                        <a:pt x="95" y="136"/>
                        <a:pt x="103" y="127"/>
                      </a:cubicBezTo>
                      <a:cubicBezTo>
                        <a:pt x="110" y="119"/>
                        <a:pt x="114" y="105"/>
                        <a:pt x="114" y="88"/>
                      </a:cubicBezTo>
                      <a:cubicBezTo>
                        <a:pt x="114" y="79"/>
                        <a:pt x="114" y="79"/>
                        <a:pt x="114" y="79"/>
                      </a:cubicBezTo>
                      <a:cubicBezTo>
                        <a:pt x="114" y="61"/>
                        <a:pt x="110" y="48"/>
                        <a:pt x="102" y="40"/>
                      </a:cubicBezTo>
                      <a:cubicBezTo>
                        <a:pt x="95" y="31"/>
                        <a:pt x="84" y="27"/>
                        <a:pt x="71" y="27"/>
                      </a:cubicBezTo>
                      <a:cubicBezTo>
                        <a:pt x="58" y="27"/>
                        <a:pt x="48" y="31"/>
                        <a:pt x="40" y="39"/>
                      </a:cubicBezTo>
                      <a:cubicBezTo>
                        <a:pt x="32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2" y="118"/>
                        <a:pt x="40" y="127"/>
                      </a:cubicBezTo>
                      <a:cubicBezTo>
                        <a:pt x="48" y="135"/>
                        <a:pt x="58" y="140"/>
                        <a:pt x="71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506" name="Google Shape;506;p22"/>
                <p:cNvSpPr/>
                <p:nvPr/>
              </p:nvSpPr>
              <p:spPr>
                <a:xfrm>
                  <a:off x="980375" y="-751273"/>
                  <a:ext cx="112715" cy="129659"/>
                </a:xfrm>
                <a:custGeom>
                  <a:rect b="b" l="l" r="r" t="t"/>
                  <a:pathLst>
                    <a:path extrusionOk="0" h="166" w="145">
                      <a:moveTo>
                        <a:pt x="74" y="166"/>
                      </a:moveTo>
                      <a:cubicBezTo>
                        <a:pt x="63" y="166"/>
                        <a:pt x="53" y="164"/>
                        <a:pt x="43" y="161"/>
                      </a:cubicBezTo>
                      <a:cubicBezTo>
                        <a:pt x="34" y="157"/>
                        <a:pt x="27" y="152"/>
                        <a:pt x="20" y="145"/>
                      </a:cubicBezTo>
                      <a:cubicBezTo>
                        <a:pt x="14" y="139"/>
                        <a:pt x="9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9" y="36"/>
                        <a:pt x="14" y="27"/>
                        <a:pt x="20" y="21"/>
                      </a:cubicBezTo>
                      <a:cubicBezTo>
                        <a:pt x="26" y="14"/>
                        <a:pt x="34" y="9"/>
                        <a:pt x="43" y="6"/>
                      </a:cubicBezTo>
                      <a:cubicBezTo>
                        <a:pt x="52" y="2"/>
                        <a:pt x="62" y="0"/>
                        <a:pt x="73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9" y="14"/>
                        <a:pt x="125" y="21"/>
                      </a:cubicBezTo>
                      <a:cubicBezTo>
                        <a:pt x="131" y="28"/>
                        <a:pt x="136" y="36"/>
                        <a:pt x="140" y="46"/>
                      </a:cubicBezTo>
                      <a:cubicBezTo>
                        <a:pt x="143" y="56"/>
                        <a:pt x="145" y="68"/>
                        <a:pt x="145" y="81"/>
                      </a:cubicBezTo>
                      <a:cubicBezTo>
                        <a:pt x="145" y="92"/>
                        <a:pt x="145" y="92"/>
                        <a:pt x="145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1" y="107"/>
                        <a:pt x="35" y="119"/>
                        <a:pt x="42" y="127"/>
                      </a:cubicBezTo>
                      <a:cubicBezTo>
                        <a:pt x="50" y="136"/>
                        <a:pt x="60" y="140"/>
                        <a:pt x="73" y="140"/>
                      </a:cubicBezTo>
                      <a:cubicBezTo>
                        <a:pt x="83" y="140"/>
                        <a:pt x="91" y="138"/>
                        <a:pt x="98" y="134"/>
                      </a:cubicBezTo>
                      <a:cubicBezTo>
                        <a:pt x="105" y="130"/>
                        <a:pt x="110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2" y="145"/>
                        <a:pt x="120" y="153"/>
                      </a:cubicBezTo>
                      <a:cubicBezTo>
                        <a:pt x="108" y="162"/>
                        <a:pt x="93" y="166"/>
                        <a:pt x="74" y="166"/>
                      </a:cubicBezTo>
                      <a:close/>
                      <a:moveTo>
                        <a:pt x="73" y="27"/>
                      </a:moveTo>
                      <a:cubicBezTo>
                        <a:pt x="60" y="27"/>
                        <a:pt x="51" y="30"/>
                        <a:pt x="44" y="37"/>
                      </a:cubicBezTo>
                      <a:cubicBezTo>
                        <a:pt x="37" y="44"/>
                        <a:pt x="32" y="55"/>
                        <a:pt x="31" y="68"/>
                      </a:cubicBezTo>
                      <a:cubicBezTo>
                        <a:pt x="115" y="68"/>
                        <a:pt x="115" y="68"/>
                        <a:pt x="115" y="68"/>
                      </a:cubicBezTo>
                      <a:cubicBezTo>
                        <a:pt x="112" y="40"/>
                        <a:pt x="98" y="27"/>
                        <a:pt x="73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507" name="Google Shape;507;p22"/>
                <p:cNvSpPr/>
                <p:nvPr/>
              </p:nvSpPr>
              <p:spPr>
                <a:xfrm>
                  <a:off x="1105614" y="-749063"/>
                  <a:ext cx="131869" cy="157654"/>
                </a:xfrm>
                <a:custGeom>
                  <a:rect b="b" l="l" r="r" t="t"/>
                  <a:pathLst>
                    <a:path extrusionOk="0" h="202" w="169">
                      <a:moveTo>
                        <a:pt x="0" y="134"/>
                      </a:moveTo>
                      <a:cubicBezTo>
                        <a:pt x="16" y="134"/>
                        <a:pt x="16" y="134"/>
                        <a:pt x="16" y="134"/>
                      </a:cubicBezTo>
                      <a:cubicBezTo>
                        <a:pt x="19" y="129"/>
                        <a:pt x="22" y="124"/>
                        <a:pt x="25" y="119"/>
                      </a:cubicBezTo>
                      <a:cubicBezTo>
                        <a:pt x="27" y="114"/>
                        <a:pt x="29" y="108"/>
                        <a:pt x="30" y="102"/>
                      </a:cubicBezTo>
                      <a:cubicBezTo>
                        <a:pt x="31" y="95"/>
                        <a:pt x="32" y="87"/>
                        <a:pt x="33" y="79"/>
                      </a:cubicBezTo>
                      <a:cubicBezTo>
                        <a:pt x="33" y="70"/>
                        <a:pt x="34" y="60"/>
                        <a:pt x="34" y="48"/>
                      </a:cubicBezTo>
                      <a:cubicBezTo>
                        <a:pt x="34" y="0"/>
                        <a:pt x="34" y="0"/>
                        <a:pt x="34" y="0"/>
                      </a:cubicBezTo>
                      <a:cubicBezTo>
                        <a:pt x="149" y="0"/>
                        <a:pt x="149" y="0"/>
                        <a:pt x="149" y="0"/>
                      </a:cubicBezTo>
                      <a:cubicBezTo>
                        <a:pt x="149" y="134"/>
                        <a:pt x="149" y="134"/>
                        <a:pt x="149" y="134"/>
                      </a:cubicBezTo>
                      <a:cubicBezTo>
                        <a:pt x="169" y="134"/>
                        <a:pt x="169" y="134"/>
                        <a:pt x="169" y="134"/>
                      </a:cubicBezTo>
                      <a:cubicBezTo>
                        <a:pt x="169" y="202"/>
                        <a:pt x="169" y="202"/>
                        <a:pt x="169" y="202"/>
                      </a:cubicBezTo>
                      <a:cubicBezTo>
                        <a:pt x="141" y="202"/>
                        <a:pt x="141" y="202"/>
                        <a:pt x="141" y="202"/>
                      </a:cubicBezTo>
                      <a:cubicBezTo>
                        <a:pt x="141" y="161"/>
                        <a:pt x="141" y="161"/>
                        <a:pt x="141" y="161"/>
                      </a:cubicBezTo>
                      <a:cubicBezTo>
                        <a:pt x="28" y="161"/>
                        <a:pt x="28" y="161"/>
                        <a:pt x="28" y="161"/>
                      </a:cubicBezTo>
                      <a:cubicBezTo>
                        <a:pt x="28" y="202"/>
                        <a:pt x="28" y="202"/>
                        <a:pt x="28" y="202"/>
                      </a:cubicBezTo>
                      <a:cubicBezTo>
                        <a:pt x="0" y="202"/>
                        <a:pt x="0" y="202"/>
                        <a:pt x="0" y="202"/>
                      </a:cubicBezTo>
                      <a:lnTo>
                        <a:pt x="0" y="134"/>
                      </a:lnTo>
                      <a:close/>
                      <a:moveTo>
                        <a:pt x="121" y="134"/>
                      </a:moveTo>
                      <a:cubicBezTo>
                        <a:pt x="121" y="26"/>
                        <a:pt x="121" y="26"/>
                        <a:pt x="121" y="26"/>
                      </a:cubicBezTo>
                      <a:cubicBezTo>
                        <a:pt x="61" y="26"/>
                        <a:pt x="61" y="26"/>
                        <a:pt x="61" y="26"/>
                      </a:cubicBezTo>
                      <a:cubicBezTo>
                        <a:pt x="61" y="48"/>
                        <a:pt x="61" y="48"/>
                        <a:pt x="61" y="48"/>
                      </a:cubicBezTo>
                      <a:cubicBezTo>
                        <a:pt x="61" y="59"/>
                        <a:pt x="61" y="68"/>
                        <a:pt x="61" y="76"/>
                      </a:cubicBezTo>
                      <a:cubicBezTo>
                        <a:pt x="60" y="84"/>
                        <a:pt x="60" y="92"/>
                        <a:pt x="58" y="99"/>
                      </a:cubicBezTo>
                      <a:cubicBezTo>
                        <a:pt x="57" y="105"/>
                        <a:pt x="56" y="112"/>
                        <a:pt x="54" y="117"/>
                      </a:cubicBezTo>
                      <a:cubicBezTo>
                        <a:pt x="53" y="123"/>
                        <a:pt x="51" y="128"/>
                        <a:pt x="48" y="134"/>
                      </a:cubicBezTo>
                      <a:cubicBezTo>
                        <a:pt x="48" y="134"/>
                        <a:pt x="48" y="134"/>
                        <a:pt x="48" y="134"/>
                      </a:cubicBezTo>
                      <a:lnTo>
                        <a:pt x="121" y="134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508" name="Google Shape;508;p22"/>
                <p:cNvSpPr/>
                <p:nvPr/>
              </p:nvSpPr>
              <p:spPr>
                <a:xfrm>
                  <a:off x="1261057" y="-749063"/>
                  <a:ext cx="103138" cy="125976"/>
                </a:xfrm>
                <a:custGeom>
                  <a:rect b="b" l="l" r="r" t="t"/>
                  <a:pathLst>
                    <a:path extrusionOk="0" h="171" w="140">
                      <a:moveTo>
                        <a:pt x="0" y="0"/>
                      </a:moveTo>
                      <a:lnTo>
                        <a:pt x="140" y="0"/>
                      </a:lnTo>
                      <a:lnTo>
                        <a:pt x="140" y="171"/>
                      </a:lnTo>
                      <a:lnTo>
                        <a:pt x="109" y="171"/>
                      </a:lnTo>
                      <a:lnTo>
                        <a:pt x="109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509" name="Google Shape;509;p22"/>
                <p:cNvSpPr/>
                <p:nvPr/>
              </p:nvSpPr>
              <p:spPr>
                <a:xfrm>
                  <a:off x="1401030" y="-751273"/>
                  <a:ext cx="113452" cy="177545"/>
                </a:xfrm>
                <a:custGeom>
                  <a:rect b="b" l="l" r="r" t="t"/>
                  <a:pathLst>
                    <a:path extrusionOk="0" h="228" w="145">
                      <a:moveTo>
                        <a:pt x="0" y="3"/>
                      </a:moveTo>
                      <a:cubicBezTo>
                        <a:pt x="23" y="3"/>
                        <a:pt x="23" y="3"/>
                        <a:pt x="23" y="3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27" y="25"/>
                        <a:pt x="27" y="25"/>
                        <a:pt x="27" y="25"/>
                      </a:cubicBezTo>
                      <a:cubicBezTo>
                        <a:pt x="34" y="16"/>
                        <a:pt x="42" y="10"/>
                        <a:pt x="50" y="6"/>
                      </a:cubicBezTo>
                      <a:cubicBezTo>
                        <a:pt x="59" y="2"/>
                        <a:pt x="68" y="0"/>
                        <a:pt x="80" y="0"/>
                      </a:cubicBezTo>
                      <a:cubicBezTo>
                        <a:pt x="90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7" y="20"/>
                      </a:cubicBezTo>
                      <a:cubicBezTo>
                        <a:pt x="133" y="27"/>
                        <a:pt x="137" y="35"/>
                        <a:pt x="140" y="44"/>
                      </a:cubicBezTo>
                      <a:cubicBezTo>
                        <a:pt x="143" y="54"/>
                        <a:pt x="145" y="66"/>
                        <a:pt x="145" y="79"/>
                      </a:cubicBezTo>
                      <a:cubicBezTo>
                        <a:pt x="145" y="88"/>
                        <a:pt x="145" y="88"/>
                        <a:pt x="145" y="88"/>
                      </a:cubicBezTo>
                      <a:cubicBezTo>
                        <a:pt x="145" y="101"/>
                        <a:pt x="143" y="112"/>
                        <a:pt x="140" y="122"/>
                      </a:cubicBezTo>
                      <a:cubicBezTo>
                        <a:pt x="137" y="131"/>
                        <a:pt x="132" y="140"/>
                        <a:pt x="127" y="146"/>
                      </a:cubicBezTo>
                      <a:cubicBezTo>
                        <a:pt x="121" y="153"/>
                        <a:pt x="114" y="158"/>
                        <a:pt x="106" y="161"/>
                      </a:cubicBezTo>
                      <a:cubicBezTo>
                        <a:pt x="98" y="164"/>
                        <a:pt x="89" y="166"/>
                        <a:pt x="80" y="166"/>
                      </a:cubicBezTo>
                      <a:cubicBezTo>
                        <a:pt x="69" y="166"/>
                        <a:pt x="60" y="164"/>
                        <a:pt x="52" y="161"/>
                      </a:cubicBezTo>
                      <a:cubicBezTo>
                        <a:pt x="44" y="158"/>
                        <a:pt x="37" y="152"/>
                        <a:pt x="30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2" y="140"/>
                      </a:moveTo>
                      <a:cubicBezTo>
                        <a:pt x="85" y="140"/>
                        <a:pt x="95" y="136"/>
                        <a:pt x="103" y="127"/>
                      </a:cubicBezTo>
                      <a:cubicBezTo>
                        <a:pt x="111" y="119"/>
                        <a:pt x="115" y="105"/>
                        <a:pt x="115" y="88"/>
                      </a:cubicBezTo>
                      <a:cubicBezTo>
                        <a:pt x="115" y="79"/>
                        <a:pt x="115" y="79"/>
                        <a:pt x="115" y="79"/>
                      </a:cubicBezTo>
                      <a:cubicBezTo>
                        <a:pt x="115" y="61"/>
                        <a:pt x="111" y="48"/>
                        <a:pt x="103" y="40"/>
                      </a:cubicBezTo>
                      <a:cubicBezTo>
                        <a:pt x="95" y="31"/>
                        <a:pt x="85" y="27"/>
                        <a:pt x="72" y="27"/>
                      </a:cubicBezTo>
                      <a:cubicBezTo>
                        <a:pt x="59" y="27"/>
                        <a:pt x="49" y="31"/>
                        <a:pt x="41" y="39"/>
                      </a:cubicBezTo>
                      <a:cubicBezTo>
                        <a:pt x="33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3" y="118"/>
                        <a:pt x="41" y="127"/>
                      </a:cubicBezTo>
                      <a:cubicBezTo>
                        <a:pt x="49" y="135"/>
                        <a:pt x="59" y="140"/>
                        <a:pt x="72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510" name="Google Shape;510;p22"/>
                <p:cNvSpPr/>
                <p:nvPr/>
              </p:nvSpPr>
              <p:spPr>
                <a:xfrm>
                  <a:off x="1544687" y="-749063"/>
                  <a:ext cx="107558" cy="125976"/>
                </a:xfrm>
                <a:custGeom>
                  <a:rect b="b" l="l" r="r" t="t"/>
                  <a:pathLst>
                    <a:path extrusionOk="0" h="171" w="146">
                      <a:moveTo>
                        <a:pt x="0" y="0"/>
                      </a:moveTo>
                      <a:lnTo>
                        <a:pt x="30" y="0"/>
                      </a:lnTo>
                      <a:lnTo>
                        <a:pt x="30" y="132"/>
                      </a:lnTo>
                      <a:lnTo>
                        <a:pt x="31" y="132"/>
                      </a:lnTo>
                      <a:lnTo>
                        <a:pt x="10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4" y="37"/>
                      </a:lnTo>
                      <a:lnTo>
                        <a:pt x="40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511" name="Google Shape;511;p22"/>
                <p:cNvSpPr/>
                <p:nvPr/>
              </p:nvSpPr>
              <p:spPr>
                <a:xfrm>
                  <a:off x="1689816" y="-749063"/>
                  <a:ext cx="107558" cy="125976"/>
                </a:xfrm>
                <a:custGeom>
                  <a:rect b="b" l="l" r="r" t="t"/>
                  <a:pathLst>
                    <a:path extrusionOk="0" h="171" w="146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69"/>
                      </a:lnTo>
                      <a:lnTo>
                        <a:pt x="115" y="69"/>
                      </a:lnTo>
                      <a:lnTo>
                        <a:pt x="11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5" y="171"/>
                      </a:lnTo>
                      <a:lnTo>
                        <a:pt x="115" y="97"/>
                      </a:lnTo>
                      <a:lnTo>
                        <a:pt x="31" y="9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512" name="Google Shape;512;p22"/>
                <p:cNvSpPr/>
                <p:nvPr/>
              </p:nvSpPr>
              <p:spPr>
                <a:xfrm>
                  <a:off x="1834946" y="-749063"/>
                  <a:ext cx="108294" cy="125976"/>
                </a:xfrm>
                <a:custGeom>
                  <a:rect b="b" l="l" r="r" t="t"/>
                  <a:pathLst>
                    <a:path extrusionOk="0" h="171" w="147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132"/>
                      </a:lnTo>
                      <a:lnTo>
                        <a:pt x="32" y="132"/>
                      </a:lnTo>
                      <a:lnTo>
                        <a:pt x="106" y="0"/>
                      </a:lnTo>
                      <a:lnTo>
                        <a:pt x="147" y="0"/>
                      </a:lnTo>
                      <a:lnTo>
                        <a:pt x="147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5" y="37"/>
                      </a:lnTo>
                      <a:lnTo>
                        <a:pt x="4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513" name="Google Shape;513;p22"/>
                <p:cNvSpPr/>
                <p:nvPr/>
              </p:nvSpPr>
              <p:spPr>
                <a:xfrm>
                  <a:off x="1980812" y="-749063"/>
                  <a:ext cx="132606" cy="125976"/>
                </a:xfrm>
                <a:custGeom>
                  <a:rect b="b" l="l" r="r" t="t"/>
                  <a:pathLst>
                    <a:path extrusionOk="0" h="171" w="180">
                      <a:moveTo>
                        <a:pt x="0" y="0"/>
                      </a:moveTo>
                      <a:lnTo>
                        <a:pt x="45" y="0"/>
                      </a:lnTo>
                      <a:lnTo>
                        <a:pt x="91" y="96"/>
                      </a:lnTo>
                      <a:lnTo>
                        <a:pt x="91" y="96"/>
                      </a:lnTo>
                      <a:lnTo>
                        <a:pt x="136" y="0"/>
                      </a:lnTo>
                      <a:lnTo>
                        <a:pt x="180" y="0"/>
                      </a:lnTo>
                      <a:lnTo>
                        <a:pt x="180" y="171"/>
                      </a:lnTo>
                      <a:lnTo>
                        <a:pt x="149" y="171"/>
                      </a:lnTo>
                      <a:lnTo>
                        <a:pt x="149" y="37"/>
                      </a:lnTo>
                      <a:lnTo>
                        <a:pt x="149" y="37"/>
                      </a:lnTo>
                      <a:lnTo>
                        <a:pt x="106" y="131"/>
                      </a:lnTo>
                      <a:lnTo>
                        <a:pt x="75" y="131"/>
                      </a:lnTo>
                      <a:lnTo>
                        <a:pt x="31" y="37"/>
                      </a:lnTo>
                      <a:lnTo>
                        <a:pt x="31" y="3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514" name="Google Shape;514;p22"/>
                <p:cNvSpPr/>
                <p:nvPr/>
              </p:nvSpPr>
              <p:spPr>
                <a:xfrm>
                  <a:off x="2142149" y="-751273"/>
                  <a:ext cx="105348" cy="129659"/>
                </a:xfrm>
                <a:custGeom>
                  <a:rect b="b" l="l" r="r" t="t"/>
                  <a:pathLst>
                    <a:path extrusionOk="0" h="166" w="135">
                      <a:moveTo>
                        <a:pt x="55" y="166"/>
                      </a:moveTo>
                      <a:cubicBezTo>
                        <a:pt x="37" y="166"/>
                        <a:pt x="23" y="162"/>
                        <a:pt x="14" y="153"/>
                      </a:cubicBezTo>
                      <a:cubicBezTo>
                        <a:pt x="5" y="145"/>
                        <a:pt x="0" y="133"/>
                        <a:pt x="0" y="118"/>
                      </a:cubicBezTo>
                      <a:cubicBezTo>
                        <a:pt x="0" y="102"/>
                        <a:pt x="6" y="89"/>
                        <a:pt x="16" y="80"/>
                      </a:cubicBezTo>
                      <a:cubicBezTo>
                        <a:pt x="27" y="71"/>
                        <a:pt x="45" y="66"/>
                        <a:pt x="69" y="66"/>
                      </a:cubicBezTo>
                      <a:cubicBezTo>
                        <a:pt x="106" y="66"/>
                        <a:pt x="106" y="66"/>
                        <a:pt x="106" y="66"/>
                      </a:cubicBezTo>
                      <a:cubicBezTo>
                        <a:pt x="106" y="57"/>
                        <a:pt x="106" y="57"/>
                        <a:pt x="106" y="57"/>
                      </a:cubicBezTo>
                      <a:cubicBezTo>
                        <a:pt x="106" y="47"/>
                        <a:pt x="104" y="39"/>
                        <a:pt x="98" y="34"/>
                      </a:cubicBezTo>
                      <a:cubicBezTo>
                        <a:pt x="93" y="29"/>
                        <a:pt x="84" y="27"/>
                        <a:pt x="71" y="27"/>
                      </a:cubicBezTo>
                      <a:cubicBezTo>
                        <a:pt x="59" y="27"/>
                        <a:pt x="51" y="29"/>
                        <a:pt x="46" y="33"/>
                      </a:cubicBezTo>
                      <a:cubicBezTo>
                        <a:pt x="40" y="37"/>
                        <a:pt x="37" y="42"/>
                        <a:pt x="36" y="48"/>
                      </a:cubicBezTo>
                      <a:cubicBezTo>
                        <a:pt x="7" y="48"/>
                        <a:pt x="7" y="48"/>
                        <a:pt x="7" y="48"/>
                      </a:cubicBezTo>
                      <a:cubicBezTo>
                        <a:pt x="7" y="41"/>
                        <a:pt x="9" y="35"/>
                        <a:pt x="12" y="29"/>
                      </a:cubicBezTo>
                      <a:cubicBezTo>
                        <a:pt x="15" y="23"/>
                        <a:pt x="19" y="18"/>
                        <a:pt x="24" y="14"/>
                      </a:cubicBezTo>
                      <a:cubicBezTo>
                        <a:pt x="29" y="10"/>
                        <a:pt x="36" y="6"/>
                        <a:pt x="44" y="4"/>
                      </a:cubicBezTo>
                      <a:cubicBezTo>
                        <a:pt x="52" y="1"/>
                        <a:pt x="61" y="0"/>
                        <a:pt x="71" y="0"/>
                      </a:cubicBezTo>
                      <a:cubicBezTo>
                        <a:pt x="93" y="0"/>
                        <a:pt x="109" y="5"/>
                        <a:pt x="120" y="15"/>
                      </a:cubicBezTo>
                      <a:cubicBezTo>
                        <a:pt x="130" y="25"/>
                        <a:pt x="135" y="40"/>
                        <a:pt x="135" y="59"/>
                      </a:cubicBezTo>
                      <a:cubicBezTo>
                        <a:pt x="135" y="164"/>
                        <a:pt x="135" y="164"/>
                        <a:pt x="135" y="164"/>
                      </a:cubicBezTo>
                      <a:cubicBezTo>
                        <a:pt x="113" y="164"/>
                        <a:pt x="113" y="164"/>
                        <a:pt x="113" y="164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95" y="157"/>
                        <a:pt x="78" y="166"/>
                        <a:pt x="55" y="166"/>
                      </a:cubicBezTo>
                      <a:close/>
                      <a:moveTo>
                        <a:pt x="58" y="140"/>
                      </a:moveTo>
                      <a:cubicBezTo>
                        <a:pt x="65" y="140"/>
                        <a:pt x="71" y="139"/>
                        <a:pt x="77" y="136"/>
                      </a:cubicBezTo>
                      <a:cubicBezTo>
                        <a:pt x="83" y="134"/>
                        <a:pt x="88" y="131"/>
                        <a:pt x="92" y="127"/>
                      </a:cubicBezTo>
                      <a:cubicBezTo>
                        <a:pt x="97" y="123"/>
                        <a:pt x="100" y="118"/>
                        <a:pt x="103" y="113"/>
                      </a:cubicBezTo>
                      <a:cubicBezTo>
                        <a:pt x="105" y="108"/>
                        <a:pt x="106" y="102"/>
                        <a:pt x="106" y="96"/>
                      </a:cubicBezTo>
                      <a:cubicBezTo>
                        <a:pt x="106" y="90"/>
                        <a:pt x="106" y="90"/>
                        <a:pt x="106" y="90"/>
                      </a:cubicBezTo>
                      <a:cubicBezTo>
                        <a:pt x="71" y="90"/>
                        <a:pt x="71" y="90"/>
                        <a:pt x="71" y="90"/>
                      </a:cubicBezTo>
                      <a:cubicBezTo>
                        <a:pt x="56" y="90"/>
                        <a:pt x="45" y="93"/>
                        <a:pt x="39" y="98"/>
                      </a:cubicBezTo>
                      <a:cubicBezTo>
                        <a:pt x="33" y="103"/>
                        <a:pt x="30" y="110"/>
                        <a:pt x="30" y="118"/>
                      </a:cubicBezTo>
                      <a:cubicBezTo>
                        <a:pt x="30" y="124"/>
                        <a:pt x="33" y="130"/>
                        <a:pt x="37" y="134"/>
                      </a:cubicBezTo>
                      <a:cubicBezTo>
                        <a:pt x="42" y="138"/>
                        <a:pt x="49" y="140"/>
                        <a:pt x="58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515" name="Google Shape;515;p22"/>
                <p:cNvSpPr/>
                <p:nvPr/>
              </p:nvSpPr>
              <p:spPr>
                <a:xfrm>
                  <a:off x="2263705" y="-749063"/>
                  <a:ext cx="103138" cy="125976"/>
                </a:xfrm>
                <a:custGeom>
                  <a:rect b="b" l="l" r="r" t="t"/>
                  <a:pathLst>
                    <a:path extrusionOk="0" h="171" w="140">
                      <a:moveTo>
                        <a:pt x="55" y="28"/>
                      </a:moveTo>
                      <a:lnTo>
                        <a:pt x="0" y="28"/>
                      </a:lnTo>
                      <a:lnTo>
                        <a:pt x="0" y="0"/>
                      </a:lnTo>
                      <a:lnTo>
                        <a:pt x="140" y="0"/>
                      </a:lnTo>
                      <a:lnTo>
                        <a:pt x="140" y="28"/>
                      </a:lnTo>
                      <a:lnTo>
                        <a:pt x="86" y="28"/>
                      </a:lnTo>
                      <a:lnTo>
                        <a:pt x="86" y="171"/>
                      </a:lnTo>
                      <a:lnTo>
                        <a:pt x="55" y="171"/>
                      </a:lnTo>
                      <a:lnTo>
                        <a:pt x="55" y="28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516" name="Google Shape;516;p22"/>
                <p:cNvSpPr/>
                <p:nvPr/>
              </p:nvSpPr>
              <p:spPr>
                <a:xfrm>
                  <a:off x="2377156" y="-751273"/>
                  <a:ext cx="111978" cy="129659"/>
                </a:xfrm>
                <a:custGeom>
                  <a:rect b="b" l="l" r="r" t="t"/>
                  <a:pathLst>
                    <a:path extrusionOk="0" h="166" w="144">
                      <a:moveTo>
                        <a:pt x="74" y="166"/>
                      </a:moveTo>
                      <a:cubicBezTo>
                        <a:pt x="62" y="166"/>
                        <a:pt x="52" y="164"/>
                        <a:pt x="43" y="161"/>
                      </a:cubicBezTo>
                      <a:cubicBezTo>
                        <a:pt x="34" y="157"/>
                        <a:pt x="26" y="152"/>
                        <a:pt x="20" y="145"/>
                      </a:cubicBezTo>
                      <a:cubicBezTo>
                        <a:pt x="13" y="139"/>
                        <a:pt x="8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8" y="36"/>
                        <a:pt x="13" y="27"/>
                        <a:pt x="20" y="21"/>
                      </a:cubicBezTo>
                      <a:cubicBezTo>
                        <a:pt x="26" y="14"/>
                        <a:pt x="34" y="9"/>
                        <a:pt x="42" y="6"/>
                      </a:cubicBezTo>
                      <a:cubicBezTo>
                        <a:pt x="51" y="2"/>
                        <a:pt x="61" y="0"/>
                        <a:pt x="72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8" y="14"/>
                        <a:pt x="125" y="21"/>
                      </a:cubicBezTo>
                      <a:cubicBezTo>
                        <a:pt x="131" y="28"/>
                        <a:pt x="136" y="36"/>
                        <a:pt x="139" y="46"/>
                      </a:cubicBezTo>
                      <a:cubicBezTo>
                        <a:pt x="143" y="56"/>
                        <a:pt x="144" y="68"/>
                        <a:pt x="144" y="81"/>
                      </a:cubicBezTo>
                      <a:cubicBezTo>
                        <a:pt x="144" y="92"/>
                        <a:pt x="144" y="92"/>
                        <a:pt x="144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0" y="107"/>
                        <a:pt x="34" y="119"/>
                        <a:pt x="42" y="127"/>
                      </a:cubicBezTo>
                      <a:cubicBezTo>
                        <a:pt x="49" y="136"/>
                        <a:pt x="59" y="140"/>
                        <a:pt x="72" y="140"/>
                      </a:cubicBezTo>
                      <a:cubicBezTo>
                        <a:pt x="82" y="140"/>
                        <a:pt x="91" y="138"/>
                        <a:pt x="98" y="134"/>
                      </a:cubicBezTo>
                      <a:cubicBezTo>
                        <a:pt x="104" y="130"/>
                        <a:pt x="109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1" y="145"/>
                        <a:pt x="119" y="153"/>
                      </a:cubicBezTo>
                      <a:cubicBezTo>
                        <a:pt x="107" y="162"/>
                        <a:pt x="92" y="166"/>
                        <a:pt x="74" y="166"/>
                      </a:cubicBezTo>
                      <a:close/>
                      <a:moveTo>
                        <a:pt x="72" y="27"/>
                      </a:moveTo>
                      <a:cubicBezTo>
                        <a:pt x="60" y="27"/>
                        <a:pt x="50" y="30"/>
                        <a:pt x="43" y="37"/>
                      </a:cubicBezTo>
                      <a:cubicBezTo>
                        <a:pt x="36" y="44"/>
                        <a:pt x="32" y="55"/>
                        <a:pt x="30" y="68"/>
                      </a:cubicBezTo>
                      <a:cubicBezTo>
                        <a:pt x="114" y="68"/>
                        <a:pt x="114" y="68"/>
                        <a:pt x="114" y="68"/>
                      </a:cubicBezTo>
                      <a:cubicBezTo>
                        <a:pt x="112" y="40"/>
                        <a:pt x="98" y="27"/>
                        <a:pt x="72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517" name="Google Shape;517;p22"/>
                <p:cNvSpPr/>
                <p:nvPr/>
              </p:nvSpPr>
              <p:spPr>
                <a:xfrm>
                  <a:off x="2502395" y="-749063"/>
                  <a:ext cx="114188" cy="127449"/>
                </a:xfrm>
                <a:custGeom>
                  <a:rect b="b" l="l" r="r" t="t"/>
                  <a:pathLst>
                    <a:path extrusionOk="0" h="163" w="146">
                      <a:moveTo>
                        <a:pt x="0" y="137"/>
                      </a:moveTo>
                      <a:cubicBezTo>
                        <a:pt x="4" y="137"/>
                        <a:pt x="4" y="137"/>
                        <a:pt x="4" y="137"/>
                      </a:cubicBezTo>
                      <a:cubicBezTo>
                        <a:pt x="11" y="137"/>
                        <a:pt x="15" y="135"/>
                        <a:pt x="19" y="131"/>
                      </a:cubicBezTo>
                      <a:cubicBezTo>
                        <a:pt x="23" y="127"/>
                        <a:pt x="25" y="121"/>
                        <a:pt x="27" y="113"/>
                      </a:cubicBezTo>
                      <a:cubicBezTo>
                        <a:pt x="28" y="106"/>
                        <a:pt x="29" y="96"/>
                        <a:pt x="30" y="86"/>
                      </a:cubicBezTo>
                      <a:cubicBezTo>
                        <a:pt x="30" y="75"/>
                        <a:pt x="30" y="63"/>
                        <a:pt x="30" y="50"/>
                      </a:cubicBezTo>
                      <a:cubicBezTo>
                        <a:pt x="30" y="0"/>
                        <a:pt x="30" y="0"/>
                        <a:pt x="30" y="0"/>
                      </a:cubicBezTo>
                      <a:cubicBezTo>
                        <a:pt x="146" y="0"/>
                        <a:pt x="146" y="0"/>
                        <a:pt x="146" y="0"/>
                      </a:cubicBezTo>
                      <a:cubicBezTo>
                        <a:pt x="146" y="161"/>
                        <a:pt x="146" y="161"/>
                        <a:pt x="146" y="161"/>
                      </a:cubicBezTo>
                      <a:cubicBezTo>
                        <a:pt x="117" y="161"/>
                        <a:pt x="117" y="161"/>
                        <a:pt x="117" y="161"/>
                      </a:cubicBezTo>
                      <a:cubicBezTo>
                        <a:pt x="117" y="26"/>
                        <a:pt x="117" y="26"/>
                        <a:pt x="117" y="26"/>
                      </a:cubicBezTo>
                      <a:cubicBezTo>
                        <a:pt x="59" y="26"/>
                        <a:pt x="59" y="26"/>
                        <a:pt x="59" y="26"/>
                      </a:cubicBezTo>
                      <a:cubicBezTo>
                        <a:pt x="59" y="50"/>
                        <a:pt x="59" y="50"/>
                        <a:pt x="59" y="50"/>
                      </a:cubicBezTo>
                      <a:cubicBezTo>
                        <a:pt x="59" y="64"/>
                        <a:pt x="59" y="79"/>
                        <a:pt x="58" y="92"/>
                      </a:cubicBezTo>
                      <a:cubicBezTo>
                        <a:pt x="57" y="106"/>
                        <a:pt x="55" y="118"/>
                        <a:pt x="52" y="129"/>
                      </a:cubicBezTo>
                      <a:cubicBezTo>
                        <a:pt x="49" y="139"/>
                        <a:pt x="43" y="148"/>
                        <a:pt x="36" y="154"/>
                      </a:cubicBezTo>
                      <a:cubicBezTo>
                        <a:pt x="28" y="160"/>
                        <a:pt x="18" y="163"/>
                        <a:pt x="4" y="163"/>
                      </a:cubicBezTo>
                      <a:cubicBezTo>
                        <a:pt x="0" y="163"/>
                        <a:pt x="0" y="163"/>
                        <a:pt x="0" y="163"/>
                      </a:cubicBezTo>
                      <a:lnTo>
                        <a:pt x="0" y="137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518" name="Google Shape;518;p22"/>
                <p:cNvSpPr/>
                <p:nvPr/>
              </p:nvSpPr>
              <p:spPr>
                <a:xfrm>
                  <a:off x="2643104" y="-749063"/>
                  <a:ext cx="99454" cy="125976"/>
                </a:xfrm>
                <a:custGeom>
                  <a:rect b="b" l="l" r="r" t="t"/>
                  <a:pathLst>
                    <a:path extrusionOk="0" h="161" w="128">
                      <a:moveTo>
                        <a:pt x="36" y="99"/>
                      </a:moveTo>
                      <a:cubicBezTo>
                        <a:pt x="25" y="95"/>
                        <a:pt x="18" y="89"/>
                        <a:pt x="13" y="81"/>
                      </a:cubicBezTo>
                      <a:cubicBezTo>
                        <a:pt x="8" y="73"/>
                        <a:pt x="6" y="64"/>
                        <a:pt x="6" y="53"/>
                      </a:cubicBezTo>
                      <a:cubicBezTo>
                        <a:pt x="6" y="36"/>
                        <a:pt x="11" y="23"/>
                        <a:pt x="22" y="14"/>
                      </a:cubicBezTo>
                      <a:cubicBezTo>
                        <a:pt x="32" y="4"/>
                        <a:pt x="49" y="0"/>
                        <a:pt x="74" y="0"/>
                      </a:cubicBezTo>
                      <a:cubicBezTo>
                        <a:pt x="128" y="0"/>
                        <a:pt x="128" y="0"/>
                        <a:pt x="128" y="0"/>
                      </a:cubicBezTo>
                      <a:cubicBezTo>
                        <a:pt x="128" y="161"/>
                        <a:pt x="128" y="161"/>
                        <a:pt x="128" y="161"/>
                      </a:cubicBezTo>
                      <a:cubicBezTo>
                        <a:pt x="99" y="161"/>
                        <a:pt x="99" y="161"/>
                        <a:pt x="99" y="161"/>
                      </a:cubicBezTo>
                      <a:cubicBezTo>
                        <a:pt x="99" y="105"/>
                        <a:pt x="99" y="105"/>
                        <a:pt x="99" y="105"/>
                      </a:cubicBezTo>
                      <a:cubicBezTo>
                        <a:pt x="74" y="105"/>
                        <a:pt x="74" y="105"/>
                        <a:pt x="74" y="105"/>
                      </a:cubicBezTo>
                      <a:cubicBezTo>
                        <a:pt x="72" y="105"/>
                        <a:pt x="70" y="105"/>
                        <a:pt x="68" y="105"/>
                      </a:cubicBezTo>
                      <a:cubicBezTo>
                        <a:pt x="67" y="105"/>
                        <a:pt x="65" y="104"/>
                        <a:pt x="63" y="104"/>
                      </a:cubicBezTo>
                      <a:cubicBezTo>
                        <a:pt x="32" y="161"/>
                        <a:pt x="32" y="161"/>
                        <a:pt x="32" y="161"/>
                      </a:cubicBezTo>
                      <a:cubicBezTo>
                        <a:pt x="0" y="161"/>
                        <a:pt x="0" y="161"/>
                        <a:pt x="0" y="161"/>
                      </a:cubicBezTo>
                      <a:lnTo>
                        <a:pt x="36" y="99"/>
                      </a:lnTo>
                      <a:close/>
                      <a:moveTo>
                        <a:pt x="36" y="53"/>
                      </a:moveTo>
                      <a:cubicBezTo>
                        <a:pt x="36" y="61"/>
                        <a:pt x="39" y="67"/>
                        <a:pt x="45" y="72"/>
                      </a:cubicBezTo>
                      <a:cubicBezTo>
                        <a:pt x="50" y="76"/>
                        <a:pt x="60" y="78"/>
                        <a:pt x="75" y="78"/>
                      </a:cubicBezTo>
                      <a:cubicBezTo>
                        <a:pt x="99" y="78"/>
                        <a:pt x="99" y="78"/>
                        <a:pt x="99" y="78"/>
                      </a:cubicBezTo>
                      <a:cubicBezTo>
                        <a:pt x="99" y="26"/>
                        <a:pt x="99" y="26"/>
                        <a:pt x="99" y="26"/>
                      </a:cubicBezTo>
                      <a:cubicBezTo>
                        <a:pt x="75" y="26"/>
                        <a:pt x="75" y="26"/>
                        <a:pt x="75" y="26"/>
                      </a:cubicBezTo>
                      <a:cubicBezTo>
                        <a:pt x="60" y="26"/>
                        <a:pt x="50" y="28"/>
                        <a:pt x="44" y="33"/>
                      </a:cubicBezTo>
                      <a:cubicBezTo>
                        <a:pt x="39" y="37"/>
                        <a:pt x="36" y="44"/>
                        <a:pt x="36" y="53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</p:grpSp>
        </p:grpSp>
      </p:grp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6_Слайд с фото">
  <p:cSld name="6_Слайд с фото">
    <p:spTree>
      <p:nvGrpSpPr>
        <p:cNvPr id="519" name="Shape 5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" name="Google Shape;520;p23"/>
          <p:cNvSpPr txBox="1"/>
          <p:nvPr>
            <p:ph type="title"/>
          </p:nvPr>
        </p:nvSpPr>
        <p:spPr>
          <a:xfrm>
            <a:off x="254001" y="475192"/>
            <a:ext cx="11099800" cy="6762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1" name="Google Shape;521;p23"/>
          <p:cNvSpPr txBox="1"/>
          <p:nvPr>
            <p:ph idx="1" type="subTitle"/>
          </p:nvPr>
        </p:nvSpPr>
        <p:spPr>
          <a:xfrm>
            <a:off x="254001" y="140267"/>
            <a:ext cx="6426926" cy="3349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lvl="1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lvl="2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lvl="3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lvl="4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lvl="5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lvl="6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lvl="7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lvl="8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/>
        </p:txBody>
      </p:sp>
      <p:sp>
        <p:nvSpPr>
          <p:cNvPr id="522" name="Google Shape;522;p23"/>
          <p:cNvSpPr/>
          <p:nvPr>
            <p:ph idx="2" type="pic"/>
          </p:nvPr>
        </p:nvSpPr>
        <p:spPr>
          <a:xfrm>
            <a:off x="0" y="1354650"/>
            <a:ext cx="4794191" cy="4600519"/>
          </a:xfrm>
          <a:prstGeom prst="rect">
            <a:avLst/>
          </a:prstGeom>
          <a:noFill/>
          <a:ln>
            <a:noFill/>
          </a:ln>
        </p:spPr>
      </p:sp>
      <p:sp>
        <p:nvSpPr>
          <p:cNvPr id="523" name="Google Shape;523;p23"/>
          <p:cNvSpPr/>
          <p:nvPr>
            <p:ph idx="3" type="pic"/>
          </p:nvPr>
        </p:nvSpPr>
        <p:spPr>
          <a:xfrm>
            <a:off x="5042970" y="1353837"/>
            <a:ext cx="3460095" cy="2157668"/>
          </a:xfrm>
          <a:prstGeom prst="rect">
            <a:avLst/>
          </a:prstGeom>
          <a:noFill/>
          <a:ln>
            <a:noFill/>
          </a:ln>
        </p:spPr>
      </p:sp>
      <p:sp>
        <p:nvSpPr>
          <p:cNvPr id="524" name="Google Shape;524;p23"/>
          <p:cNvSpPr/>
          <p:nvPr>
            <p:ph idx="4" type="pic"/>
          </p:nvPr>
        </p:nvSpPr>
        <p:spPr>
          <a:xfrm>
            <a:off x="5042970" y="3797502"/>
            <a:ext cx="3460095" cy="2157668"/>
          </a:xfrm>
          <a:prstGeom prst="rect">
            <a:avLst/>
          </a:prstGeom>
          <a:noFill/>
          <a:ln>
            <a:noFill/>
          </a:ln>
        </p:spPr>
      </p:sp>
      <p:sp>
        <p:nvSpPr>
          <p:cNvPr id="525" name="Google Shape;525;p23"/>
          <p:cNvSpPr/>
          <p:nvPr>
            <p:ph idx="5" type="pic"/>
          </p:nvPr>
        </p:nvSpPr>
        <p:spPr>
          <a:xfrm>
            <a:off x="8731905" y="1353837"/>
            <a:ext cx="3460095" cy="2157668"/>
          </a:xfrm>
          <a:prstGeom prst="rect">
            <a:avLst/>
          </a:prstGeom>
          <a:noFill/>
          <a:ln>
            <a:noFill/>
          </a:ln>
        </p:spPr>
      </p:sp>
      <p:sp>
        <p:nvSpPr>
          <p:cNvPr id="526" name="Google Shape;526;p23"/>
          <p:cNvSpPr/>
          <p:nvPr>
            <p:ph idx="6" type="pic"/>
          </p:nvPr>
        </p:nvSpPr>
        <p:spPr>
          <a:xfrm>
            <a:off x="8731905" y="3797502"/>
            <a:ext cx="3460095" cy="2157668"/>
          </a:xfrm>
          <a:prstGeom prst="rect">
            <a:avLst/>
          </a:prstGeom>
          <a:noFill/>
          <a:ln>
            <a:noFill/>
          </a:ln>
        </p:spPr>
      </p:sp>
      <p:grpSp>
        <p:nvGrpSpPr>
          <p:cNvPr id="527" name="Google Shape;527;p23"/>
          <p:cNvGrpSpPr/>
          <p:nvPr/>
        </p:nvGrpSpPr>
        <p:grpSpPr>
          <a:xfrm>
            <a:off x="285749" y="6205388"/>
            <a:ext cx="11654205" cy="595461"/>
            <a:chOff x="285749" y="6205388"/>
            <a:chExt cx="11654205" cy="595461"/>
          </a:xfrm>
        </p:grpSpPr>
        <p:pic>
          <p:nvPicPr>
            <p:cNvPr id="528" name="Google Shape;528;p23"/>
            <p:cNvPicPr preferRelativeResize="0"/>
            <p:nvPr/>
          </p:nvPicPr>
          <p:blipFill rotWithShape="1">
            <a:blip r:embed="rId2">
              <a:alphaModFix/>
            </a:blip>
            <a:srcRect b="0" l="0" r="0" t="0"/>
            <a:stretch/>
          </p:blipFill>
          <p:spPr>
            <a:xfrm>
              <a:off x="11078577" y="6285637"/>
              <a:ext cx="861377" cy="45125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29" name="Google Shape;529;p23"/>
            <p:cNvSpPr txBox="1"/>
            <p:nvPr/>
          </p:nvSpPr>
          <p:spPr>
            <a:xfrm>
              <a:off x="5388046" y="6328460"/>
              <a:ext cx="5593382" cy="4001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000">
                  <a:solidFill>
                    <a:srgbClr val="006EF3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rPr>
                <a:t>Материалы являются собственностью АО «Корпорация «МСП»</a:t>
              </a:r>
              <a:br>
                <a:rPr lang="ru-RU" sz="1000">
                  <a:solidFill>
                    <a:srgbClr val="006EF3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rPr>
              </a:br>
              <a:r>
                <a:rPr lang="ru-RU" sz="1000">
                  <a:solidFill>
                    <a:srgbClr val="006EF3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rPr>
                <a:t>и могут быть использованы с разрешения правообладателя</a:t>
              </a:r>
              <a:endParaRPr sz="1000">
                <a:solidFill>
                  <a:srgbClr val="006EF3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grpSp>
          <p:nvGrpSpPr>
            <p:cNvPr id="530" name="Google Shape;530;p23"/>
            <p:cNvGrpSpPr/>
            <p:nvPr/>
          </p:nvGrpSpPr>
          <p:grpSpPr>
            <a:xfrm>
              <a:off x="285749" y="6205388"/>
              <a:ext cx="2651207" cy="595461"/>
              <a:chOff x="704850" y="-1594057"/>
              <a:chExt cx="4203603" cy="944129"/>
            </a:xfrm>
          </p:grpSpPr>
          <p:sp>
            <p:nvSpPr>
              <p:cNvPr id="531" name="Google Shape;531;p23"/>
              <p:cNvSpPr/>
              <p:nvPr/>
            </p:nvSpPr>
            <p:spPr>
              <a:xfrm>
                <a:off x="3852763" y="-1219813"/>
                <a:ext cx="302046" cy="222483"/>
              </a:xfrm>
              <a:custGeom>
                <a:rect b="b" l="l" r="r" t="t"/>
                <a:pathLst>
                  <a:path extrusionOk="0" h="302" w="410">
                    <a:moveTo>
                      <a:pt x="146" y="0"/>
                    </a:moveTo>
                    <a:lnTo>
                      <a:pt x="0" y="0"/>
                    </a:lnTo>
                    <a:lnTo>
                      <a:pt x="263" y="302"/>
                    </a:lnTo>
                    <a:lnTo>
                      <a:pt x="410" y="302"/>
                    </a:lnTo>
                    <a:lnTo>
                      <a:pt x="146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532" name="Google Shape;532;p23"/>
              <p:cNvSpPr/>
              <p:nvPr/>
            </p:nvSpPr>
            <p:spPr>
              <a:xfrm>
                <a:off x="1450389" y="-1417986"/>
                <a:ext cx="655662" cy="440546"/>
              </a:xfrm>
              <a:custGeom>
                <a:rect b="b" l="l" r="r" t="t"/>
                <a:pathLst>
                  <a:path extrusionOk="0" h="565" w="841">
                    <a:moveTo>
                      <a:pt x="673" y="153"/>
                    </a:moveTo>
                    <a:cubicBezTo>
                      <a:pt x="729" y="112"/>
                      <a:pt x="752" y="59"/>
                      <a:pt x="748" y="0"/>
                    </a:cubicBezTo>
                    <a:cubicBezTo>
                      <a:pt x="642" y="0"/>
                      <a:pt x="642" y="0"/>
                      <a:pt x="642" y="0"/>
                    </a:cubicBezTo>
                    <a:cubicBezTo>
                      <a:pt x="648" y="25"/>
                      <a:pt x="643" y="51"/>
                      <a:pt x="622" y="73"/>
                    </a:cubicBezTo>
                    <a:cubicBezTo>
                      <a:pt x="598" y="97"/>
                      <a:pt x="559" y="113"/>
                      <a:pt x="524" y="117"/>
                    </a:cubicBezTo>
                    <a:cubicBezTo>
                      <a:pt x="467" y="126"/>
                      <a:pt x="249" y="123"/>
                      <a:pt x="197" y="123"/>
                    </a:cubicBezTo>
                    <a:cubicBezTo>
                      <a:pt x="197" y="213"/>
                      <a:pt x="197" y="213"/>
                      <a:pt x="197" y="213"/>
                    </a:cubicBezTo>
                    <a:cubicBezTo>
                      <a:pt x="298" y="213"/>
                      <a:pt x="396" y="213"/>
                      <a:pt x="494" y="213"/>
                    </a:cubicBezTo>
                    <a:cubicBezTo>
                      <a:pt x="661" y="214"/>
                      <a:pt x="684" y="272"/>
                      <a:pt x="681" y="337"/>
                    </a:cubicBezTo>
                    <a:cubicBezTo>
                      <a:pt x="679" y="400"/>
                      <a:pt x="639" y="434"/>
                      <a:pt x="585" y="449"/>
                    </a:cubicBezTo>
                    <a:cubicBezTo>
                      <a:pt x="462" y="480"/>
                      <a:pt x="360" y="486"/>
                      <a:pt x="213" y="445"/>
                    </a:cubicBezTo>
                    <a:cubicBezTo>
                      <a:pt x="117" y="408"/>
                      <a:pt x="102" y="323"/>
                      <a:pt x="102" y="323"/>
                    </a:cubicBezTo>
                    <a:cubicBezTo>
                      <a:pt x="6" y="324"/>
                      <a:pt x="6" y="324"/>
                      <a:pt x="6" y="324"/>
                    </a:cubicBezTo>
                    <a:cubicBezTo>
                      <a:pt x="0" y="421"/>
                      <a:pt x="88" y="516"/>
                      <a:pt x="195" y="542"/>
                    </a:cubicBezTo>
                    <a:cubicBezTo>
                      <a:pt x="288" y="565"/>
                      <a:pt x="344" y="565"/>
                      <a:pt x="440" y="565"/>
                    </a:cubicBezTo>
                    <a:cubicBezTo>
                      <a:pt x="527" y="565"/>
                      <a:pt x="617" y="551"/>
                      <a:pt x="693" y="506"/>
                    </a:cubicBezTo>
                    <a:cubicBezTo>
                      <a:pt x="811" y="436"/>
                      <a:pt x="841" y="219"/>
                      <a:pt x="673" y="15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533" name="Google Shape;533;p23"/>
              <p:cNvSpPr/>
              <p:nvPr/>
            </p:nvSpPr>
            <p:spPr>
              <a:xfrm>
                <a:off x="2793391" y="-1542488"/>
                <a:ext cx="632824" cy="588623"/>
              </a:xfrm>
              <a:custGeom>
                <a:rect b="b" l="l" r="r" t="t"/>
                <a:pathLst>
                  <a:path extrusionOk="0" h="754" w="811">
                    <a:moveTo>
                      <a:pt x="424" y="488"/>
                    </a:moveTo>
                    <a:cubicBezTo>
                      <a:pt x="113" y="0"/>
                      <a:pt x="113" y="0"/>
                      <a:pt x="113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86" y="449"/>
                      <a:pt x="286" y="449"/>
                      <a:pt x="286" y="449"/>
                    </a:cubicBezTo>
                    <a:cubicBezTo>
                      <a:pt x="306" y="481"/>
                      <a:pt x="341" y="500"/>
                      <a:pt x="378" y="500"/>
                    </a:cubicBezTo>
                    <a:cubicBezTo>
                      <a:pt x="417" y="500"/>
                      <a:pt x="417" y="500"/>
                      <a:pt x="417" y="500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56" y="605"/>
                      <a:pt x="306" y="636"/>
                      <a:pt x="249" y="634"/>
                    </a:cubicBezTo>
                    <a:cubicBezTo>
                      <a:pt x="140" y="628"/>
                      <a:pt x="131" y="552"/>
                      <a:pt x="127" y="473"/>
                    </a:cubicBezTo>
                    <a:cubicBezTo>
                      <a:pt x="127" y="262"/>
                      <a:pt x="127" y="262"/>
                      <a:pt x="127" y="262"/>
                    </a:cubicBezTo>
                    <a:cubicBezTo>
                      <a:pt x="30" y="262"/>
                      <a:pt x="30" y="262"/>
                      <a:pt x="30" y="262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29" y="595"/>
                      <a:pt x="67" y="675"/>
                      <a:pt x="154" y="707"/>
                    </a:cubicBezTo>
                    <a:cubicBezTo>
                      <a:pt x="218" y="731"/>
                      <a:pt x="357" y="754"/>
                      <a:pt x="456" y="615"/>
                    </a:cubicBezTo>
                    <a:cubicBezTo>
                      <a:pt x="497" y="557"/>
                      <a:pt x="811" y="0"/>
                      <a:pt x="811" y="0"/>
                    </a:cubicBezTo>
                    <a:cubicBezTo>
                      <a:pt x="698" y="0"/>
                      <a:pt x="698" y="0"/>
                      <a:pt x="698" y="0"/>
                    </a:cubicBezTo>
                    <a:lnTo>
                      <a:pt x="424" y="488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534" name="Google Shape;534;p23"/>
              <p:cNvSpPr/>
              <p:nvPr/>
            </p:nvSpPr>
            <p:spPr>
              <a:xfrm>
                <a:off x="704850" y="-1542488"/>
                <a:ext cx="728595" cy="544421"/>
              </a:xfrm>
              <a:custGeom>
                <a:rect b="b" l="l" r="r" t="t"/>
                <a:pathLst>
                  <a:path extrusionOk="0" h="698" w="934">
                    <a:moveTo>
                      <a:pt x="467" y="0"/>
                    </a:moveTo>
                    <a:cubicBezTo>
                      <a:pt x="675" y="410"/>
                      <a:pt x="675" y="410"/>
                      <a:pt x="675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54" y="0"/>
                      <a:pt x="354" y="0"/>
                      <a:pt x="354" y="0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46" y="698"/>
                      <a:pt x="46" y="698"/>
                      <a:pt x="46" y="698"/>
                    </a:cubicBezTo>
                    <a:cubicBezTo>
                      <a:pt x="87" y="698"/>
                      <a:pt x="124" y="675"/>
                      <a:pt x="143" y="639"/>
                    </a:cubicBezTo>
                    <a:cubicBezTo>
                      <a:pt x="187" y="551"/>
                      <a:pt x="187" y="551"/>
                      <a:pt x="187" y="551"/>
                    </a:cubicBezTo>
                    <a:cubicBezTo>
                      <a:pt x="200" y="527"/>
                      <a:pt x="224" y="512"/>
                      <a:pt x="251" y="512"/>
                    </a:cubicBezTo>
                    <a:cubicBezTo>
                      <a:pt x="683" y="512"/>
                      <a:pt x="683" y="512"/>
                      <a:pt x="683" y="512"/>
                    </a:cubicBezTo>
                    <a:cubicBezTo>
                      <a:pt x="710" y="512"/>
                      <a:pt x="735" y="527"/>
                      <a:pt x="747" y="551"/>
                    </a:cubicBezTo>
                    <a:cubicBezTo>
                      <a:pt x="791" y="639"/>
                      <a:pt x="791" y="639"/>
                      <a:pt x="791" y="639"/>
                    </a:cubicBezTo>
                    <a:cubicBezTo>
                      <a:pt x="810" y="675"/>
                      <a:pt x="847" y="698"/>
                      <a:pt x="888" y="698"/>
                    </a:cubicBezTo>
                    <a:cubicBezTo>
                      <a:pt x="934" y="698"/>
                      <a:pt x="934" y="698"/>
                      <a:pt x="934" y="698"/>
                    </a:cubicBezTo>
                    <a:cubicBezTo>
                      <a:pt x="580" y="0"/>
                      <a:pt x="580" y="0"/>
                      <a:pt x="580" y="0"/>
                    </a:cubicBezTo>
                    <a:lnTo>
                      <a:pt x="467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535" name="Google Shape;535;p23"/>
              <p:cNvSpPr/>
              <p:nvPr/>
            </p:nvSpPr>
            <p:spPr>
              <a:xfrm>
                <a:off x="4179121" y="-1542488"/>
                <a:ext cx="729332" cy="544421"/>
              </a:xfrm>
              <a:custGeom>
                <a:rect b="b" l="l" r="r" t="t"/>
                <a:pathLst>
                  <a:path extrusionOk="0" h="698" w="935">
                    <a:moveTo>
                      <a:pt x="467" y="0"/>
                    </a:moveTo>
                    <a:cubicBezTo>
                      <a:pt x="676" y="410"/>
                      <a:pt x="676" y="410"/>
                      <a:pt x="676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98" y="0"/>
                      <a:pt x="335" y="39"/>
                      <a:pt x="304" y="101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113" y="698"/>
                      <a:pt x="113" y="698"/>
                      <a:pt x="113" y="698"/>
                    </a:cubicBezTo>
                    <a:cubicBezTo>
                      <a:pt x="208" y="512"/>
                      <a:pt x="208" y="512"/>
                      <a:pt x="208" y="512"/>
                    </a:cubicBezTo>
                    <a:cubicBezTo>
                      <a:pt x="727" y="512"/>
                      <a:pt x="727" y="512"/>
                      <a:pt x="727" y="512"/>
                    </a:cubicBezTo>
                    <a:cubicBezTo>
                      <a:pt x="822" y="698"/>
                      <a:pt x="822" y="698"/>
                      <a:pt x="822" y="698"/>
                    </a:cubicBezTo>
                    <a:cubicBezTo>
                      <a:pt x="935" y="698"/>
                      <a:pt x="935" y="698"/>
                      <a:pt x="935" y="698"/>
                    </a:cubicBezTo>
                    <a:cubicBezTo>
                      <a:pt x="631" y="101"/>
                      <a:pt x="631" y="101"/>
                      <a:pt x="631" y="101"/>
                    </a:cubicBezTo>
                    <a:cubicBezTo>
                      <a:pt x="600" y="39"/>
                      <a:pt x="537" y="0"/>
                      <a:pt x="46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536" name="Google Shape;536;p23"/>
              <p:cNvSpPr/>
              <p:nvPr/>
            </p:nvSpPr>
            <p:spPr>
              <a:xfrm>
                <a:off x="3488098" y="-1542488"/>
                <a:ext cx="608513" cy="545157"/>
              </a:xfrm>
              <a:custGeom>
                <a:rect b="b" l="l" r="r" t="t"/>
                <a:pathLst>
                  <a:path extrusionOk="0" h="699" w="780">
                    <a:moveTo>
                      <a:pt x="548" y="298"/>
                    </a:moveTo>
                    <a:cubicBezTo>
                      <a:pt x="780" y="0"/>
                      <a:pt x="780" y="0"/>
                      <a:pt x="780" y="0"/>
                    </a:cubicBezTo>
                    <a:cubicBezTo>
                      <a:pt x="657" y="0"/>
                      <a:pt x="657" y="0"/>
                      <a:pt x="657" y="0"/>
                    </a:cubicBezTo>
                    <a:cubicBezTo>
                      <a:pt x="501" y="201"/>
                      <a:pt x="501" y="201"/>
                      <a:pt x="501" y="201"/>
                    </a:cubicBezTo>
                    <a:cubicBezTo>
                      <a:pt x="451" y="265"/>
                      <a:pt x="375" y="302"/>
                      <a:pt x="295" y="302"/>
                    </a:cubicBezTo>
                    <a:cubicBezTo>
                      <a:pt x="95" y="302"/>
                      <a:pt x="95" y="302"/>
                      <a:pt x="95" y="302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99"/>
                      <a:pt x="0" y="699"/>
                      <a:pt x="0" y="699"/>
                    </a:cubicBezTo>
                    <a:cubicBezTo>
                      <a:pt x="94" y="699"/>
                      <a:pt x="94" y="699"/>
                      <a:pt x="94" y="699"/>
                    </a:cubicBezTo>
                    <a:cubicBezTo>
                      <a:pt x="95" y="399"/>
                      <a:pt x="95" y="399"/>
                      <a:pt x="95" y="399"/>
                    </a:cubicBezTo>
                    <a:cubicBezTo>
                      <a:pt x="342" y="399"/>
                      <a:pt x="342" y="399"/>
                      <a:pt x="342" y="399"/>
                    </a:cubicBezTo>
                    <a:cubicBezTo>
                      <a:pt x="423" y="399"/>
                      <a:pt x="499" y="362"/>
                      <a:pt x="548" y="298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537" name="Google Shape;537;p23"/>
              <p:cNvSpPr/>
              <p:nvPr/>
            </p:nvSpPr>
            <p:spPr>
              <a:xfrm>
                <a:off x="2154673" y="-1542488"/>
                <a:ext cx="576098" cy="545157"/>
              </a:xfrm>
              <a:custGeom>
                <a:rect b="b" l="l" r="r" t="t"/>
                <a:pathLst>
                  <a:path extrusionOk="0" h="699" w="739">
                    <a:moveTo>
                      <a:pt x="520" y="276"/>
                    </a:moveTo>
                    <a:cubicBezTo>
                      <a:pt x="482" y="274"/>
                      <a:pt x="104" y="275"/>
                      <a:pt x="104" y="275"/>
                    </a:cubicBezTo>
                    <a:cubicBezTo>
                      <a:pt x="104" y="87"/>
                      <a:pt x="104" y="87"/>
                      <a:pt x="104" y="87"/>
                    </a:cubicBezTo>
                    <a:cubicBezTo>
                      <a:pt x="676" y="87"/>
                      <a:pt x="676" y="87"/>
                      <a:pt x="676" y="87"/>
                    </a:cubicBezTo>
                    <a:cubicBezTo>
                      <a:pt x="676" y="0"/>
                      <a:pt x="676" y="0"/>
                      <a:pt x="676" y="0"/>
                    </a:cubicBezTo>
                    <a:cubicBezTo>
                      <a:pt x="104" y="0"/>
                      <a:pt x="104" y="0"/>
                      <a:pt x="104" y="0"/>
                    </a:cubicBezTo>
                    <a:cubicBezTo>
                      <a:pt x="20" y="0"/>
                      <a:pt x="20" y="0"/>
                      <a:pt x="2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10"/>
                      <a:pt x="0" y="610"/>
                      <a:pt x="0" y="610"/>
                    </a:cubicBezTo>
                    <a:cubicBezTo>
                      <a:pt x="58" y="610"/>
                      <a:pt x="104" y="564"/>
                      <a:pt x="104" y="507"/>
                    </a:cubicBezTo>
                    <a:cubicBezTo>
                      <a:pt x="104" y="368"/>
                      <a:pt x="104" y="368"/>
                      <a:pt x="104" y="368"/>
                    </a:cubicBezTo>
                    <a:cubicBezTo>
                      <a:pt x="104" y="368"/>
                      <a:pt x="389" y="367"/>
                      <a:pt x="528" y="370"/>
                    </a:cubicBezTo>
                    <a:cubicBezTo>
                      <a:pt x="597" y="372"/>
                      <a:pt x="626" y="412"/>
                      <a:pt x="626" y="482"/>
                    </a:cubicBezTo>
                    <a:cubicBezTo>
                      <a:pt x="626" y="551"/>
                      <a:pt x="603" y="602"/>
                      <a:pt x="528" y="605"/>
                    </a:cubicBezTo>
                    <a:cubicBezTo>
                      <a:pt x="399" y="611"/>
                      <a:pt x="104" y="610"/>
                      <a:pt x="104" y="610"/>
                    </a:cubicBezTo>
                    <a:cubicBezTo>
                      <a:pt x="104" y="699"/>
                      <a:pt x="104" y="699"/>
                      <a:pt x="104" y="699"/>
                    </a:cubicBezTo>
                    <a:cubicBezTo>
                      <a:pt x="186" y="699"/>
                      <a:pt x="269" y="699"/>
                      <a:pt x="351" y="698"/>
                    </a:cubicBezTo>
                    <a:cubicBezTo>
                      <a:pt x="426" y="697"/>
                      <a:pt x="494" y="695"/>
                      <a:pt x="569" y="691"/>
                    </a:cubicBezTo>
                    <a:cubicBezTo>
                      <a:pt x="668" y="686"/>
                      <a:pt x="739" y="631"/>
                      <a:pt x="739" y="471"/>
                    </a:cubicBezTo>
                    <a:cubicBezTo>
                      <a:pt x="739" y="380"/>
                      <a:pt x="708" y="285"/>
                      <a:pt x="520" y="276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538" name="Google Shape;538;p23"/>
              <p:cNvSpPr/>
              <p:nvPr/>
            </p:nvSpPr>
            <p:spPr>
              <a:xfrm>
                <a:off x="1454809" y="-1594057"/>
                <a:ext cx="496535" cy="236481"/>
              </a:xfrm>
              <a:custGeom>
                <a:rect b="b" l="l" r="r" t="t"/>
                <a:pathLst>
                  <a:path extrusionOk="0" h="303" w="636">
                    <a:moveTo>
                      <a:pt x="99" y="273"/>
                    </a:moveTo>
                    <a:cubicBezTo>
                      <a:pt x="167" y="193"/>
                      <a:pt x="323" y="104"/>
                      <a:pt x="462" y="150"/>
                    </a:cubicBezTo>
                    <a:cubicBezTo>
                      <a:pt x="500" y="163"/>
                      <a:pt x="525" y="193"/>
                      <a:pt x="531" y="224"/>
                    </a:cubicBezTo>
                    <a:cubicBezTo>
                      <a:pt x="636" y="224"/>
                      <a:pt x="636" y="224"/>
                      <a:pt x="636" y="224"/>
                    </a:cubicBezTo>
                    <a:cubicBezTo>
                      <a:pt x="635" y="209"/>
                      <a:pt x="632" y="192"/>
                      <a:pt x="627" y="176"/>
                    </a:cubicBezTo>
                    <a:cubicBezTo>
                      <a:pt x="546" y="0"/>
                      <a:pt x="298" y="43"/>
                      <a:pt x="204" y="82"/>
                    </a:cubicBezTo>
                    <a:cubicBezTo>
                      <a:pt x="120" y="116"/>
                      <a:pt x="59" y="165"/>
                      <a:pt x="0" y="246"/>
                    </a:cubicBezTo>
                    <a:cubicBezTo>
                      <a:pt x="25" y="266"/>
                      <a:pt x="48" y="284"/>
                      <a:pt x="72" y="303"/>
                    </a:cubicBezTo>
                    <a:cubicBezTo>
                      <a:pt x="83" y="291"/>
                      <a:pt x="92" y="282"/>
                      <a:pt x="99" y="27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grpSp>
            <p:nvGrpSpPr>
              <p:cNvPr id="539" name="Google Shape;539;p23"/>
              <p:cNvGrpSpPr/>
              <p:nvPr/>
            </p:nvGrpSpPr>
            <p:grpSpPr>
              <a:xfrm>
                <a:off x="704850" y="-827473"/>
                <a:ext cx="2037708" cy="177545"/>
                <a:chOff x="704850" y="-751273"/>
                <a:chExt cx="2037708" cy="177545"/>
              </a:xfrm>
            </p:grpSpPr>
            <p:sp>
              <p:nvSpPr>
                <p:cNvPr id="540" name="Google Shape;540;p23"/>
                <p:cNvSpPr/>
                <p:nvPr/>
              </p:nvSpPr>
              <p:spPr>
                <a:xfrm>
                  <a:off x="704850" y="-749063"/>
                  <a:ext cx="102401" cy="125976"/>
                </a:xfrm>
                <a:custGeom>
                  <a:rect b="b" l="l" r="r" t="t"/>
                  <a:pathLst>
                    <a:path extrusionOk="0" h="171" w="139">
                      <a:moveTo>
                        <a:pt x="0" y="0"/>
                      </a:moveTo>
                      <a:lnTo>
                        <a:pt x="139" y="0"/>
                      </a:lnTo>
                      <a:lnTo>
                        <a:pt x="139" y="171"/>
                      </a:lnTo>
                      <a:lnTo>
                        <a:pt x="108" y="171"/>
                      </a:lnTo>
                      <a:lnTo>
                        <a:pt x="108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541" name="Google Shape;541;p23"/>
                <p:cNvSpPr/>
                <p:nvPr/>
              </p:nvSpPr>
              <p:spPr>
                <a:xfrm>
                  <a:off x="845559" y="-751273"/>
                  <a:ext cx="111978" cy="177545"/>
                </a:xfrm>
                <a:custGeom>
                  <a:rect b="b" l="l" r="r" t="t"/>
                  <a:pathLst>
                    <a:path extrusionOk="0" h="228" w="144">
                      <a:moveTo>
                        <a:pt x="0" y="3"/>
                      </a:moveTo>
                      <a:cubicBezTo>
                        <a:pt x="22" y="3"/>
                        <a:pt x="22" y="3"/>
                        <a:pt x="22" y="3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33" y="16"/>
                        <a:pt x="41" y="10"/>
                        <a:pt x="50" y="6"/>
                      </a:cubicBezTo>
                      <a:cubicBezTo>
                        <a:pt x="58" y="2"/>
                        <a:pt x="68" y="0"/>
                        <a:pt x="79" y="0"/>
                      </a:cubicBezTo>
                      <a:cubicBezTo>
                        <a:pt x="89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6" y="20"/>
                      </a:cubicBezTo>
                      <a:cubicBezTo>
                        <a:pt x="132" y="27"/>
                        <a:pt x="137" y="35"/>
                        <a:pt x="140" y="44"/>
                      </a:cubicBezTo>
                      <a:cubicBezTo>
                        <a:pt x="143" y="54"/>
                        <a:pt x="144" y="66"/>
                        <a:pt x="144" y="79"/>
                      </a:cubicBezTo>
                      <a:cubicBezTo>
                        <a:pt x="144" y="88"/>
                        <a:pt x="144" y="88"/>
                        <a:pt x="144" y="88"/>
                      </a:cubicBezTo>
                      <a:cubicBezTo>
                        <a:pt x="144" y="101"/>
                        <a:pt x="143" y="112"/>
                        <a:pt x="139" y="122"/>
                      </a:cubicBezTo>
                      <a:cubicBezTo>
                        <a:pt x="136" y="131"/>
                        <a:pt x="132" y="140"/>
                        <a:pt x="126" y="146"/>
                      </a:cubicBezTo>
                      <a:cubicBezTo>
                        <a:pt x="120" y="153"/>
                        <a:pt x="113" y="158"/>
                        <a:pt x="105" y="161"/>
                      </a:cubicBezTo>
                      <a:cubicBezTo>
                        <a:pt x="97" y="164"/>
                        <a:pt x="89" y="166"/>
                        <a:pt x="79" y="166"/>
                      </a:cubicBezTo>
                      <a:cubicBezTo>
                        <a:pt x="68" y="166"/>
                        <a:pt x="59" y="164"/>
                        <a:pt x="51" y="161"/>
                      </a:cubicBezTo>
                      <a:cubicBezTo>
                        <a:pt x="43" y="158"/>
                        <a:pt x="36" y="152"/>
                        <a:pt x="29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1" y="140"/>
                      </a:moveTo>
                      <a:cubicBezTo>
                        <a:pt x="84" y="140"/>
                        <a:pt x="95" y="136"/>
                        <a:pt x="103" y="127"/>
                      </a:cubicBezTo>
                      <a:cubicBezTo>
                        <a:pt x="110" y="119"/>
                        <a:pt x="114" y="105"/>
                        <a:pt x="114" y="88"/>
                      </a:cubicBezTo>
                      <a:cubicBezTo>
                        <a:pt x="114" y="79"/>
                        <a:pt x="114" y="79"/>
                        <a:pt x="114" y="79"/>
                      </a:cubicBezTo>
                      <a:cubicBezTo>
                        <a:pt x="114" y="61"/>
                        <a:pt x="110" y="48"/>
                        <a:pt x="102" y="40"/>
                      </a:cubicBezTo>
                      <a:cubicBezTo>
                        <a:pt x="95" y="31"/>
                        <a:pt x="84" y="27"/>
                        <a:pt x="71" y="27"/>
                      </a:cubicBezTo>
                      <a:cubicBezTo>
                        <a:pt x="58" y="27"/>
                        <a:pt x="48" y="31"/>
                        <a:pt x="40" y="39"/>
                      </a:cubicBezTo>
                      <a:cubicBezTo>
                        <a:pt x="32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2" y="118"/>
                        <a:pt x="40" y="127"/>
                      </a:cubicBezTo>
                      <a:cubicBezTo>
                        <a:pt x="48" y="135"/>
                        <a:pt x="58" y="140"/>
                        <a:pt x="71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542" name="Google Shape;542;p23"/>
                <p:cNvSpPr/>
                <p:nvPr/>
              </p:nvSpPr>
              <p:spPr>
                <a:xfrm>
                  <a:off x="980375" y="-751273"/>
                  <a:ext cx="112715" cy="129659"/>
                </a:xfrm>
                <a:custGeom>
                  <a:rect b="b" l="l" r="r" t="t"/>
                  <a:pathLst>
                    <a:path extrusionOk="0" h="166" w="145">
                      <a:moveTo>
                        <a:pt x="74" y="166"/>
                      </a:moveTo>
                      <a:cubicBezTo>
                        <a:pt x="63" y="166"/>
                        <a:pt x="53" y="164"/>
                        <a:pt x="43" y="161"/>
                      </a:cubicBezTo>
                      <a:cubicBezTo>
                        <a:pt x="34" y="157"/>
                        <a:pt x="27" y="152"/>
                        <a:pt x="20" y="145"/>
                      </a:cubicBezTo>
                      <a:cubicBezTo>
                        <a:pt x="14" y="139"/>
                        <a:pt x="9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9" y="36"/>
                        <a:pt x="14" y="27"/>
                        <a:pt x="20" y="21"/>
                      </a:cubicBezTo>
                      <a:cubicBezTo>
                        <a:pt x="26" y="14"/>
                        <a:pt x="34" y="9"/>
                        <a:pt x="43" y="6"/>
                      </a:cubicBezTo>
                      <a:cubicBezTo>
                        <a:pt x="52" y="2"/>
                        <a:pt x="62" y="0"/>
                        <a:pt x="73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9" y="14"/>
                        <a:pt x="125" y="21"/>
                      </a:cubicBezTo>
                      <a:cubicBezTo>
                        <a:pt x="131" y="28"/>
                        <a:pt x="136" y="36"/>
                        <a:pt x="140" y="46"/>
                      </a:cubicBezTo>
                      <a:cubicBezTo>
                        <a:pt x="143" y="56"/>
                        <a:pt x="145" y="68"/>
                        <a:pt x="145" y="81"/>
                      </a:cubicBezTo>
                      <a:cubicBezTo>
                        <a:pt x="145" y="92"/>
                        <a:pt x="145" y="92"/>
                        <a:pt x="145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1" y="107"/>
                        <a:pt x="35" y="119"/>
                        <a:pt x="42" y="127"/>
                      </a:cubicBezTo>
                      <a:cubicBezTo>
                        <a:pt x="50" y="136"/>
                        <a:pt x="60" y="140"/>
                        <a:pt x="73" y="140"/>
                      </a:cubicBezTo>
                      <a:cubicBezTo>
                        <a:pt x="83" y="140"/>
                        <a:pt x="91" y="138"/>
                        <a:pt x="98" y="134"/>
                      </a:cubicBezTo>
                      <a:cubicBezTo>
                        <a:pt x="105" y="130"/>
                        <a:pt x="110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2" y="145"/>
                        <a:pt x="120" y="153"/>
                      </a:cubicBezTo>
                      <a:cubicBezTo>
                        <a:pt x="108" y="162"/>
                        <a:pt x="93" y="166"/>
                        <a:pt x="74" y="166"/>
                      </a:cubicBezTo>
                      <a:close/>
                      <a:moveTo>
                        <a:pt x="73" y="27"/>
                      </a:moveTo>
                      <a:cubicBezTo>
                        <a:pt x="60" y="27"/>
                        <a:pt x="51" y="30"/>
                        <a:pt x="44" y="37"/>
                      </a:cubicBezTo>
                      <a:cubicBezTo>
                        <a:pt x="37" y="44"/>
                        <a:pt x="32" y="55"/>
                        <a:pt x="31" y="68"/>
                      </a:cubicBezTo>
                      <a:cubicBezTo>
                        <a:pt x="115" y="68"/>
                        <a:pt x="115" y="68"/>
                        <a:pt x="115" y="68"/>
                      </a:cubicBezTo>
                      <a:cubicBezTo>
                        <a:pt x="112" y="40"/>
                        <a:pt x="98" y="27"/>
                        <a:pt x="73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543" name="Google Shape;543;p23"/>
                <p:cNvSpPr/>
                <p:nvPr/>
              </p:nvSpPr>
              <p:spPr>
                <a:xfrm>
                  <a:off x="1105614" y="-749063"/>
                  <a:ext cx="131869" cy="157654"/>
                </a:xfrm>
                <a:custGeom>
                  <a:rect b="b" l="l" r="r" t="t"/>
                  <a:pathLst>
                    <a:path extrusionOk="0" h="202" w="169">
                      <a:moveTo>
                        <a:pt x="0" y="134"/>
                      </a:moveTo>
                      <a:cubicBezTo>
                        <a:pt x="16" y="134"/>
                        <a:pt x="16" y="134"/>
                        <a:pt x="16" y="134"/>
                      </a:cubicBezTo>
                      <a:cubicBezTo>
                        <a:pt x="19" y="129"/>
                        <a:pt x="22" y="124"/>
                        <a:pt x="25" y="119"/>
                      </a:cubicBezTo>
                      <a:cubicBezTo>
                        <a:pt x="27" y="114"/>
                        <a:pt x="29" y="108"/>
                        <a:pt x="30" y="102"/>
                      </a:cubicBezTo>
                      <a:cubicBezTo>
                        <a:pt x="31" y="95"/>
                        <a:pt x="32" y="87"/>
                        <a:pt x="33" y="79"/>
                      </a:cubicBezTo>
                      <a:cubicBezTo>
                        <a:pt x="33" y="70"/>
                        <a:pt x="34" y="60"/>
                        <a:pt x="34" y="48"/>
                      </a:cubicBezTo>
                      <a:cubicBezTo>
                        <a:pt x="34" y="0"/>
                        <a:pt x="34" y="0"/>
                        <a:pt x="34" y="0"/>
                      </a:cubicBezTo>
                      <a:cubicBezTo>
                        <a:pt x="149" y="0"/>
                        <a:pt x="149" y="0"/>
                        <a:pt x="149" y="0"/>
                      </a:cubicBezTo>
                      <a:cubicBezTo>
                        <a:pt x="149" y="134"/>
                        <a:pt x="149" y="134"/>
                        <a:pt x="149" y="134"/>
                      </a:cubicBezTo>
                      <a:cubicBezTo>
                        <a:pt x="169" y="134"/>
                        <a:pt x="169" y="134"/>
                        <a:pt x="169" y="134"/>
                      </a:cubicBezTo>
                      <a:cubicBezTo>
                        <a:pt x="169" y="202"/>
                        <a:pt x="169" y="202"/>
                        <a:pt x="169" y="202"/>
                      </a:cubicBezTo>
                      <a:cubicBezTo>
                        <a:pt x="141" y="202"/>
                        <a:pt x="141" y="202"/>
                        <a:pt x="141" y="202"/>
                      </a:cubicBezTo>
                      <a:cubicBezTo>
                        <a:pt x="141" y="161"/>
                        <a:pt x="141" y="161"/>
                        <a:pt x="141" y="161"/>
                      </a:cubicBezTo>
                      <a:cubicBezTo>
                        <a:pt x="28" y="161"/>
                        <a:pt x="28" y="161"/>
                        <a:pt x="28" y="161"/>
                      </a:cubicBezTo>
                      <a:cubicBezTo>
                        <a:pt x="28" y="202"/>
                        <a:pt x="28" y="202"/>
                        <a:pt x="28" y="202"/>
                      </a:cubicBezTo>
                      <a:cubicBezTo>
                        <a:pt x="0" y="202"/>
                        <a:pt x="0" y="202"/>
                        <a:pt x="0" y="202"/>
                      </a:cubicBezTo>
                      <a:lnTo>
                        <a:pt x="0" y="134"/>
                      </a:lnTo>
                      <a:close/>
                      <a:moveTo>
                        <a:pt x="121" y="134"/>
                      </a:moveTo>
                      <a:cubicBezTo>
                        <a:pt x="121" y="26"/>
                        <a:pt x="121" y="26"/>
                        <a:pt x="121" y="26"/>
                      </a:cubicBezTo>
                      <a:cubicBezTo>
                        <a:pt x="61" y="26"/>
                        <a:pt x="61" y="26"/>
                        <a:pt x="61" y="26"/>
                      </a:cubicBezTo>
                      <a:cubicBezTo>
                        <a:pt x="61" y="48"/>
                        <a:pt x="61" y="48"/>
                        <a:pt x="61" y="48"/>
                      </a:cubicBezTo>
                      <a:cubicBezTo>
                        <a:pt x="61" y="59"/>
                        <a:pt x="61" y="68"/>
                        <a:pt x="61" y="76"/>
                      </a:cubicBezTo>
                      <a:cubicBezTo>
                        <a:pt x="60" y="84"/>
                        <a:pt x="60" y="92"/>
                        <a:pt x="58" y="99"/>
                      </a:cubicBezTo>
                      <a:cubicBezTo>
                        <a:pt x="57" y="105"/>
                        <a:pt x="56" y="112"/>
                        <a:pt x="54" y="117"/>
                      </a:cubicBezTo>
                      <a:cubicBezTo>
                        <a:pt x="53" y="123"/>
                        <a:pt x="51" y="128"/>
                        <a:pt x="48" y="134"/>
                      </a:cubicBezTo>
                      <a:cubicBezTo>
                        <a:pt x="48" y="134"/>
                        <a:pt x="48" y="134"/>
                        <a:pt x="48" y="134"/>
                      </a:cubicBezTo>
                      <a:lnTo>
                        <a:pt x="121" y="134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544" name="Google Shape;544;p23"/>
                <p:cNvSpPr/>
                <p:nvPr/>
              </p:nvSpPr>
              <p:spPr>
                <a:xfrm>
                  <a:off x="1261057" y="-749063"/>
                  <a:ext cx="103138" cy="125976"/>
                </a:xfrm>
                <a:custGeom>
                  <a:rect b="b" l="l" r="r" t="t"/>
                  <a:pathLst>
                    <a:path extrusionOk="0" h="171" w="140">
                      <a:moveTo>
                        <a:pt x="0" y="0"/>
                      </a:moveTo>
                      <a:lnTo>
                        <a:pt x="140" y="0"/>
                      </a:lnTo>
                      <a:lnTo>
                        <a:pt x="140" y="171"/>
                      </a:lnTo>
                      <a:lnTo>
                        <a:pt x="109" y="171"/>
                      </a:lnTo>
                      <a:lnTo>
                        <a:pt x="109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545" name="Google Shape;545;p23"/>
                <p:cNvSpPr/>
                <p:nvPr/>
              </p:nvSpPr>
              <p:spPr>
                <a:xfrm>
                  <a:off x="1401030" y="-751273"/>
                  <a:ext cx="113452" cy="177545"/>
                </a:xfrm>
                <a:custGeom>
                  <a:rect b="b" l="l" r="r" t="t"/>
                  <a:pathLst>
                    <a:path extrusionOk="0" h="228" w="145">
                      <a:moveTo>
                        <a:pt x="0" y="3"/>
                      </a:moveTo>
                      <a:cubicBezTo>
                        <a:pt x="23" y="3"/>
                        <a:pt x="23" y="3"/>
                        <a:pt x="23" y="3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27" y="25"/>
                        <a:pt x="27" y="25"/>
                        <a:pt x="27" y="25"/>
                      </a:cubicBezTo>
                      <a:cubicBezTo>
                        <a:pt x="34" y="16"/>
                        <a:pt x="42" y="10"/>
                        <a:pt x="50" y="6"/>
                      </a:cubicBezTo>
                      <a:cubicBezTo>
                        <a:pt x="59" y="2"/>
                        <a:pt x="68" y="0"/>
                        <a:pt x="80" y="0"/>
                      </a:cubicBezTo>
                      <a:cubicBezTo>
                        <a:pt x="90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7" y="20"/>
                      </a:cubicBezTo>
                      <a:cubicBezTo>
                        <a:pt x="133" y="27"/>
                        <a:pt x="137" y="35"/>
                        <a:pt x="140" y="44"/>
                      </a:cubicBezTo>
                      <a:cubicBezTo>
                        <a:pt x="143" y="54"/>
                        <a:pt x="145" y="66"/>
                        <a:pt x="145" y="79"/>
                      </a:cubicBezTo>
                      <a:cubicBezTo>
                        <a:pt x="145" y="88"/>
                        <a:pt x="145" y="88"/>
                        <a:pt x="145" y="88"/>
                      </a:cubicBezTo>
                      <a:cubicBezTo>
                        <a:pt x="145" y="101"/>
                        <a:pt x="143" y="112"/>
                        <a:pt x="140" y="122"/>
                      </a:cubicBezTo>
                      <a:cubicBezTo>
                        <a:pt x="137" y="131"/>
                        <a:pt x="132" y="140"/>
                        <a:pt x="127" y="146"/>
                      </a:cubicBezTo>
                      <a:cubicBezTo>
                        <a:pt x="121" y="153"/>
                        <a:pt x="114" y="158"/>
                        <a:pt x="106" y="161"/>
                      </a:cubicBezTo>
                      <a:cubicBezTo>
                        <a:pt x="98" y="164"/>
                        <a:pt x="89" y="166"/>
                        <a:pt x="80" y="166"/>
                      </a:cubicBezTo>
                      <a:cubicBezTo>
                        <a:pt x="69" y="166"/>
                        <a:pt x="60" y="164"/>
                        <a:pt x="52" y="161"/>
                      </a:cubicBezTo>
                      <a:cubicBezTo>
                        <a:pt x="44" y="158"/>
                        <a:pt x="37" y="152"/>
                        <a:pt x="30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2" y="140"/>
                      </a:moveTo>
                      <a:cubicBezTo>
                        <a:pt x="85" y="140"/>
                        <a:pt x="95" y="136"/>
                        <a:pt x="103" y="127"/>
                      </a:cubicBezTo>
                      <a:cubicBezTo>
                        <a:pt x="111" y="119"/>
                        <a:pt x="115" y="105"/>
                        <a:pt x="115" y="88"/>
                      </a:cubicBezTo>
                      <a:cubicBezTo>
                        <a:pt x="115" y="79"/>
                        <a:pt x="115" y="79"/>
                        <a:pt x="115" y="79"/>
                      </a:cubicBezTo>
                      <a:cubicBezTo>
                        <a:pt x="115" y="61"/>
                        <a:pt x="111" y="48"/>
                        <a:pt x="103" y="40"/>
                      </a:cubicBezTo>
                      <a:cubicBezTo>
                        <a:pt x="95" y="31"/>
                        <a:pt x="85" y="27"/>
                        <a:pt x="72" y="27"/>
                      </a:cubicBezTo>
                      <a:cubicBezTo>
                        <a:pt x="59" y="27"/>
                        <a:pt x="49" y="31"/>
                        <a:pt x="41" y="39"/>
                      </a:cubicBezTo>
                      <a:cubicBezTo>
                        <a:pt x="33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3" y="118"/>
                        <a:pt x="41" y="127"/>
                      </a:cubicBezTo>
                      <a:cubicBezTo>
                        <a:pt x="49" y="135"/>
                        <a:pt x="59" y="140"/>
                        <a:pt x="72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546" name="Google Shape;546;p23"/>
                <p:cNvSpPr/>
                <p:nvPr/>
              </p:nvSpPr>
              <p:spPr>
                <a:xfrm>
                  <a:off x="1544687" y="-749063"/>
                  <a:ext cx="107558" cy="125976"/>
                </a:xfrm>
                <a:custGeom>
                  <a:rect b="b" l="l" r="r" t="t"/>
                  <a:pathLst>
                    <a:path extrusionOk="0" h="171" w="146">
                      <a:moveTo>
                        <a:pt x="0" y="0"/>
                      </a:moveTo>
                      <a:lnTo>
                        <a:pt x="30" y="0"/>
                      </a:lnTo>
                      <a:lnTo>
                        <a:pt x="30" y="132"/>
                      </a:lnTo>
                      <a:lnTo>
                        <a:pt x="31" y="132"/>
                      </a:lnTo>
                      <a:lnTo>
                        <a:pt x="10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4" y="37"/>
                      </a:lnTo>
                      <a:lnTo>
                        <a:pt x="40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547" name="Google Shape;547;p23"/>
                <p:cNvSpPr/>
                <p:nvPr/>
              </p:nvSpPr>
              <p:spPr>
                <a:xfrm>
                  <a:off x="1689816" y="-749063"/>
                  <a:ext cx="107558" cy="125976"/>
                </a:xfrm>
                <a:custGeom>
                  <a:rect b="b" l="l" r="r" t="t"/>
                  <a:pathLst>
                    <a:path extrusionOk="0" h="171" w="146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69"/>
                      </a:lnTo>
                      <a:lnTo>
                        <a:pt x="115" y="69"/>
                      </a:lnTo>
                      <a:lnTo>
                        <a:pt x="11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5" y="171"/>
                      </a:lnTo>
                      <a:lnTo>
                        <a:pt x="115" y="97"/>
                      </a:lnTo>
                      <a:lnTo>
                        <a:pt x="31" y="9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548" name="Google Shape;548;p23"/>
                <p:cNvSpPr/>
                <p:nvPr/>
              </p:nvSpPr>
              <p:spPr>
                <a:xfrm>
                  <a:off x="1834946" y="-749063"/>
                  <a:ext cx="108294" cy="125976"/>
                </a:xfrm>
                <a:custGeom>
                  <a:rect b="b" l="l" r="r" t="t"/>
                  <a:pathLst>
                    <a:path extrusionOk="0" h="171" w="147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132"/>
                      </a:lnTo>
                      <a:lnTo>
                        <a:pt x="32" y="132"/>
                      </a:lnTo>
                      <a:lnTo>
                        <a:pt x="106" y="0"/>
                      </a:lnTo>
                      <a:lnTo>
                        <a:pt x="147" y="0"/>
                      </a:lnTo>
                      <a:lnTo>
                        <a:pt x="147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5" y="37"/>
                      </a:lnTo>
                      <a:lnTo>
                        <a:pt x="4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549" name="Google Shape;549;p23"/>
                <p:cNvSpPr/>
                <p:nvPr/>
              </p:nvSpPr>
              <p:spPr>
                <a:xfrm>
                  <a:off x="1980812" y="-749063"/>
                  <a:ext cx="132606" cy="125976"/>
                </a:xfrm>
                <a:custGeom>
                  <a:rect b="b" l="l" r="r" t="t"/>
                  <a:pathLst>
                    <a:path extrusionOk="0" h="171" w="180">
                      <a:moveTo>
                        <a:pt x="0" y="0"/>
                      </a:moveTo>
                      <a:lnTo>
                        <a:pt x="45" y="0"/>
                      </a:lnTo>
                      <a:lnTo>
                        <a:pt x="91" y="96"/>
                      </a:lnTo>
                      <a:lnTo>
                        <a:pt x="91" y="96"/>
                      </a:lnTo>
                      <a:lnTo>
                        <a:pt x="136" y="0"/>
                      </a:lnTo>
                      <a:lnTo>
                        <a:pt x="180" y="0"/>
                      </a:lnTo>
                      <a:lnTo>
                        <a:pt x="180" y="171"/>
                      </a:lnTo>
                      <a:lnTo>
                        <a:pt x="149" y="171"/>
                      </a:lnTo>
                      <a:lnTo>
                        <a:pt x="149" y="37"/>
                      </a:lnTo>
                      <a:lnTo>
                        <a:pt x="149" y="37"/>
                      </a:lnTo>
                      <a:lnTo>
                        <a:pt x="106" y="131"/>
                      </a:lnTo>
                      <a:lnTo>
                        <a:pt x="75" y="131"/>
                      </a:lnTo>
                      <a:lnTo>
                        <a:pt x="31" y="37"/>
                      </a:lnTo>
                      <a:lnTo>
                        <a:pt x="31" y="3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550" name="Google Shape;550;p23"/>
                <p:cNvSpPr/>
                <p:nvPr/>
              </p:nvSpPr>
              <p:spPr>
                <a:xfrm>
                  <a:off x="2142149" y="-751273"/>
                  <a:ext cx="105348" cy="129659"/>
                </a:xfrm>
                <a:custGeom>
                  <a:rect b="b" l="l" r="r" t="t"/>
                  <a:pathLst>
                    <a:path extrusionOk="0" h="166" w="135">
                      <a:moveTo>
                        <a:pt x="55" y="166"/>
                      </a:moveTo>
                      <a:cubicBezTo>
                        <a:pt x="37" y="166"/>
                        <a:pt x="23" y="162"/>
                        <a:pt x="14" y="153"/>
                      </a:cubicBezTo>
                      <a:cubicBezTo>
                        <a:pt x="5" y="145"/>
                        <a:pt x="0" y="133"/>
                        <a:pt x="0" y="118"/>
                      </a:cubicBezTo>
                      <a:cubicBezTo>
                        <a:pt x="0" y="102"/>
                        <a:pt x="6" y="89"/>
                        <a:pt x="16" y="80"/>
                      </a:cubicBezTo>
                      <a:cubicBezTo>
                        <a:pt x="27" y="71"/>
                        <a:pt x="45" y="66"/>
                        <a:pt x="69" y="66"/>
                      </a:cubicBezTo>
                      <a:cubicBezTo>
                        <a:pt x="106" y="66"/>
                        <a:pt x="106" y="66"/>
                        <a:pt x="106" y="66"/>
                      </a:cubicBezTo>
                      <a:cubicBezTo>
                        <a:pt x="106" y="57"/>
                        <a:pt x="106" y="57"/>
                        <a:pt x="106" y="57"/>
                      </a:cubicBezTo>
                      <a:cubicBezTo>
                        <a:pt x="106" y="47"/>
                        <a:pt x="104" y="39"/>
                        <a:pt x="98" y="34"/>
                      </a:cubicBezTo>
                      <a:cubicBezTo>
                        <a:pt x="93" y="29"/>
                        <a:pt x="84" y="27"/>
                        <a:pt x="71" y="27"/>
                      </a:cubicBezTo>
                      <a:cubicBezTo>
                        <a:pt x="59" y="27"/>
                        <a:pt x="51" y="29"/>
                        <a:pt x="46" y="33"/>
                      </a:cubicBezTo>
                      <a:cubicBezTo>
                        <a:pt x="40" y="37"/>
                        <a:pt x="37" y="42"/>
                        <a:pt x="36" y="48"/>
                      </a:cubicBezTo>
                      <a:cubicBezTo>
                        <a:pt x="7" y="48"/>
                        <a:pt x="7" y="48"/>
                        <a:pt x="7" y="48"/>
                      </a:cubicBezTo>
                      <a:cubicBezTo>
                        <a:pt x="7" y="41"/>
                        <a:pt x="9" y="35"/>
                        <a:pt x="12" y="29"/>
                      </a:cubicBezTo>
                      <a:cubicBezTo>
                        <a:pt x="15" y="23"/>
                        <a:pt x="19" y="18"/>
                        <a:pt x="24" y="14"/>
                      </a:cubicBezTo>
                      <a:cubicBezTo>
                        <a:pt x="29" y="10"/>
                        <a:pt x="36" y="6"/>
                        <a:pt x="44" y="4"/>
                      </a:cubicBezTo>
                      <a:cubicBezTo>
                        <a:pt x="52" y="1"/>
                        <a:pt x="61" y="0"/>
                        <a:pt x="71" y="0"/>
                      </a:cubicBezTo>
                      <a:cubicBezTo>
                        <a:pt x="93" y="0"/>
                        <a:pt x="109" y="5"/>
                        <a:pt x="120" y="15"/>
                      </a:cubicBezTo>
                      <a:cubicBezTo>
                        <a:pt x="130" y="25"/>
                        <a:pt x="135" y="40"/>
                        <a:pt x="135" y="59"/>
                      </a:cubicBezTo>
                      <a:cubicBezTo>
                        <a:pt x="135" y="164"/>
                        <a:pt x="135" y="164"/>
                        <a:pt x="135" y="164"/>
                      </a:cubicBezTo>
                      <a:cubicBezTo>
                        <a:pt x="113" y="164"/>
                        <a:pt x="113" y="164"/>
                        <a:pt x="113" y="164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95" y="157"/>
                        <a:pt x="78" y="166"/>
                        <a:pt x="55" y="166"/>
                      </a:cubicBezTo>
                      <a:close/>
                      <a:moveTo>
                        <a:pt x="58" y="140"/>
                      </a:moveTo>
                      <a:cubicBezTo>
                        <a:pt x="65" y="140"/>
                        <a:pt x="71" y="139"/>
                        <a:pt x="77" y="136"/>
                      </a:cubicBezTo>
                      <a:cubicBezTo>
                        <a:pt x="83" y="134"/>
                        <a:pt x="88" y="131"/>
                        <a:pt x="92" y="127"/>
                      </a:cubicBezTo>
                      <a:cubicBezTo>
                        <a:pt x="97" y="123"/>
                        <a:pt x="100" y="118"/>
                        <a:pt x="103" y="113"/>
                      </a:cubicBezTo>
                      <a:cubicBezTo>
                        <a:pt x="105" y="108"/>
                        <a:pt x="106" y="102"/>
                        <a:pt x="106" y="96"/>
                      </a:cubicBezTo>
                      <a:cubicBezTo>
                        <a:pt x="106" y="90"/>
                        <a:pt x="106" y="90"/>
                        <a:pt x="106" y="90"/>
                      </a:cubicBezTo>
                      <a:cubicBezTo>
                        <a:pt x="71" y="90"/>
                        <a:pt x="71" y="90"/>
                        <a:pt x="71" y="90"/>
                      </a:cubicBezTo>
                      <a:cubicBezTo>
                        <a:pt x="56" y="90"/>
                        <a:pt x="45" y="93"/>
                        <a:pt x="39" y="98"/>
                      </a:cubicBezTo>
                      <a:cubicBezTo>
                        <a:pt x="33" y="103"/>
                        <a:pt x="30" y="110"/>
                        <a:pt x="30" y="118"/>
                      </a:cubicBezTo>
                      <a:cubicBezTo>
                        <a:pt x="30" y="124"/>
                        <a:pt x="33" y="130"/>
                        <a:pt x="37" y="134"/>
                      </a:cubicBezTo>
                      <a:cubicBezTo>
                        <a:pt x="42" y="138"/>
                        <a:pt x="49" y="140"/>
                        <a:pt x="58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551" name="Google Shape;551;p23"/>
                <p:cNvSpPr/>
                <p:nvPr/>
              </p:nvSpPr>
              <p:spPr>
                <a:xfrm>
                  <a:off x="2263705" y="-749063"/>
                  <a:ext cx="103138" cy="125976"/>
                </a:xfrm>
                <a:custGeom>
                  <a:rect b="b" l="l" r="r" t="t"/>
                  <a:pathLst>
                    <a:path extrusionOk="0" h="171" w="140">
                      <a:moveTo>
                        <a:pt x="55" y="28"/>
                      </a:moveTo>
                      <a:lnTo>
                        <a:pt x="0" y="28"/>
                      </a:lnTo>
                      <a:lnTo>
                        <a:pt x="0" y="0"/>
                      </a:lnTo>
                      <a:lnTo>
                        <a:pt x="140" y="0"/>
                      </a:lnTo>
                      <a:lnTo>
                        <a:pt x="140" y="28"/>
                      </a:lnTo>
                      <a:lnTo>
                        <a:pt x="86" y="28"/>
                      </a:lnTo>
                      <a:lnTo>
                        <a:pt x="86" y="171"/>
                      </a:lnTo>
                      <a:lnTo>
                        <a:pt x="55" y="171"/>
                      </a:lnTo>
                      <a:lnTo>
                        <a:pt x="55" y="28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552" name="Google Shape;552;p23"/>
                <p:cNvSpPr/>
                <p:nvPr/>
              </p:nvSpPr>
              <p:spPr>
                <a:xfrm>
                  <a:off x="2377156" y="-751273"/>
                  <a:ext cx="111978" cy="129659"/>
                </a:xfrm>
                <a:custGeom>
                  <a:rect b="b" l="l" r="r" t="t"/>
                  <a:pathLst>
                    <a:path extrusionOk="0" h="166" w="144">
                      <a:moveTo>
                        <a:pt x="74" y="166"/>
                      </a:moveTo>
                      <a:cubicBezTo>
                        <a:pt x="62" y="166"/>
                        <a:pt x="52" y="164"/>
                        <a:pt x="43" y="161"/>
                      </a:cubicBezTo>
                      <a:cubicBezTo>
                        <a:pt x="34" y="157"/>
                        <a:pt x="26" y="152"/>
                        <a:pt x="20" y="145"/>
                      </a:cubicBezTo>
                      <a:cubicBezTo>
                        <a:pt x="13" y="139"/>
                        <a:pt x="8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8" y="36"/>
                        <a:pt x="13" y="27"/>
                        <a:pt x="20" y="21"/>
                      </a:cubicBezTo>
                      <a:cubicBezTo>
                        <a:pt x="26" y="14"/>
                        <a:pt x="34" y="9"/>
                        <a:pt x="42" y="6"/>
                      </a:cubicBezTo>
                      <a:cubicBezTo>
                        <a:pt x="51" y="2"/>
                        <a:pt x="61" y="0"/>
                        <a:pt x="72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8" y="14"/>
                        <a:pt x="125" y="21"/>
                      </a:cubicBezTo>
                      <a:cubicBezTo>
                        <a:pt x="131" y="28"/>
                        <a:pt x="136" y="36"/>
                        <a:pt x="139" y="46"/>
                      </a:cubicBezTo>
                      <a:cubicBezTo>
                        <a:pt x="143" y="56"/>
                        <a:pt x="144" y="68"/>
                        <a:pt x="144" y="81"/>
                      </a:cubicBezTo>
                      <a:cubicBezTo>
                        <a:pt x="144" y="92"/>
                        <a:pt x="144" y="92"/>
                        <a:pt x="144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0" y="107"/>
                        <a:pt x="34" y="119"/>
                        <a:pt x="42" y="127"/>
                      </a:cubicBezTo>
                      <a:cubicBezTo>
                        <a:pt x="49" y="136"/>
                        <a:pt x="59" y="140"/>
                        <a:pt x="72" y="140"/>
                      </a:cubicBezTo>
                      <a:cubicBezTo>
                        <a:pt x="82" y="140"/>
                        <a:pt x="91" y="138"/>
                        <a:pt x="98" y="134"/>
                      </a:cubicBezTo>
                      <a:cubicBezTo>
                        <a:pt x="104" y="130"/>
                        <a:pt x="109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1" y="145"/>
                        <a:pt x="119" y="153"/>
                      </a:cubicBezTo>
                      <a:cubicBezTo>
                        <a:pt x="107" y="162"/>
                        <a:pt x="92" y="166"/>
                        <a:pt x="74" y="166"/>
                      </a:cubicBezTo>
                      <a:close/>
                      <a:moveTo>
                        <a:pt x="72" y="27"/>
                      </a:moveTo>
                      <a:cubicBezTo>
                        <a:pt x="60" y="27"/>
                        <a:pt x="50" y="30"/>
                        <a:pt x="43" y="37"/>
                      </a:cubicBezTo>
                      <a:cubicBezTo>
                        <a:pt x="36" y="44"/>
                        <a:pt x="32" y="55"/>
                        <a:pt x="30" y="68"/>
                      </a:cubicBezTo>
                      <a:cubicBezTo>
                        <a:pt x="114" y="68"/>
                        <a:pt x="114" y="68"/>
                        <a:pt x="114" y="68"/>
                      </a:cubicBezTo>
                      <a:cubicBezTo>
                        <a:pt x="112" y="40"/>
                        <a:pt x="98" y="27"/>
                        <a:pt x="72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553" name="Google Shape;553;p23"/>
                <p:cNvSpPr/>
                <p:nvPr/>
              </p:nvSpPr>
              <p:spPr>
                <a:xfrm>
                  <a:off x="2502395" y="-749063"/>
                  <a:ext cx="114188" cy="127449"/>
                </a:xfrm>
                <a:custGeom>
                  <a:rect b="b" l="l" r="r" t="t"/>
                  <a:pathLst>
                    <a:path extrusionOk="0" h="163" w="146">
                      <a:moveTo>
                        <a:pt x="0" y="137"/>
                      </a:moveTo>
                      <a:cubicBezTo>
                        <a:pt x="4" y="137"/>
                        <a:pt x="4" y="137"/>
                        <a:pt x="4" y="137"/>
                      </a:cubicBezTo>
                      <a:cubicBezTo>
                        <a:pt x="11" y="137"/>
                        <a:pt x="15" y="135"/>
                        <a:pt x="19" y="131"/>
                      </a:cubicBezTo>
                      <a:cubicBezTo>
                        <a:pt x="23" y="127"/>
                        <a:pt x="25" y="121"/>
                        <a:pt x="27" y="113"/>
                      </a:cubicBezTo>
                      <a:cubicBezTo>
                        <a:pt x="28" y="106"/>
                        <a:pt x="29" y="96"/>
                        <a:pt x="30" y="86"/>
                      </a:cubicBezTo>
                      <a:cubicBezTo>
                        <a:pt x="30" y="75"/>
                        <a:pt x="30" y="63"/>
                        <a:pt x="30" y="50"/>
                      </a:cubicBezTo>
                      <a:cubicBezTo>
                        <a:pt x="30" y="0"/>
                        <a:pt x="30" y="0"/>
                        <a:pt x="30" y="0"/>
                      </a:cubicBezTo>
                      <a:cubicBezTo>
                        <a:pt x="146" y="0"/>
                        <a:pt x="146" y="0"/>
                        <a:pt x="146" y="0"/>
                      </a:cubicBezTo>
                      <a:cubicBezTo>
                        <a:pt x="146" y="161"/>
                        <a:pt x="146" y="161"/>
                        <a:pt x="146" y="161"/>
                      </a:cubicBezTo>
                      <a:cubicBezTo>
                        <a:pt x="117" y="161"/>
                        <a:pt x="117" y="161"/>
                        <a:pt x="117" y="161"/>
                      </a:cubicBezTo>
                      <a:cubicBezTo>
                        <a:pt x="117" y="26"/>
                        <a:pt x="117" y="26"/>
                        <a:pt x="117" y="26"/>
                      </a:cubicBezTo>
                      <a:cubicBezTo>
                        <a:pt x="59" y="26"/>
                        <a:pt x="59" y="26"/>
                        <a:pt x="59" y="26"/>
                      </a:cubicBezTo>
                      <a:cubicBezTo>
                        <a:pt x="59" y="50"/>
                        <a:pt x="59" y="50"/>
                        <a:pt x="59" y="50"/>
                      </a:cubicBezTo>
                      <a:cubicBezTo>
                        <a:pt x="59" y="64"/>
                        <a:pt x="59" y="79"/>
                        <a:pt x="58" y="92"/>
                      </a:cubicBezTo>
                      <a:cubicBezTo>
                        <a:pt x="57" y="106"/>
                        <a:pt x="55" y="118"/>
                        <a:pt x="52" y="129"/>
                      </a:cubicBezTo>
                      <a:cubicBezTo>
                        <a:pt x="49" y="139"/>
                        <a:pt x="43" y="148"/>
                        <a:pt x="36" y="154"/>
                      </a:cubicBezTo>
                      <a:cubicBezTo>
                        <a:pt x="28" y="160"/>
                        <a:pt x="18" y="163"/>
                        <a:pt x="4" y="163"/>
                      </a:cubicBezTo>
                      <a:cubicBezTo>
                        <a:pt x="0" y="163"/>
                        <a:pt x="0" y="163"/>
                        <a:pt x="0" y="163"/>
                      </a:cubicBezTo>
                      <a:lnTo>
                        <a:pt x="0" y="137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554" name="Google Shape;554;p23"/>
                <p:cNvSpPr/>
                <p:nvPr/>
              </p:nvSpPr>
              <p:spPr>
                <a:xfrm>
                  <a:off x="2643104" y="-749063"/>
                  <a:ext cx="99454" cy="125976"/>
                </a:xfrm>
                <a:custGeom>
                  <a:rect b="b" l="l" r="r" t="t"/>
                  <a:pathLst>
                    <a:path extrusionOk="0" h="161" w="128">
                      <a:moveTo>
                        <a:pt x="36" y="99"/>
                      </a:moveTo>
                      <a:cubicBezTo>
                        <a:pt x="25" y="95"/>
                        <a:pt x="18" y="89"/>
                        <a:pt x="13" y="81"/>
                      </a:cubicBezTo>
                      <a:cubicBezTo>
                        <a:pt x="8" y="73"/>
                        <a:pt x="6" y="64"/>
                        <a:pt x="6" y="53"/>
                      </a:cubicBezTo>
                      <a:cubicBezTo>
                        <a:pt x="6" y="36"/>
                        <a:pt x="11" y="23"/>
                        <a:pt x="22" y="14"/>
                      </a:cubicBezTo>
                      <a:cubicBezTo>
                        <a:pt x="32" y="4"/>
                        <a:pt x="49" y="0"/>
                        <a:pt x="74" y="0"/>
                      </a:cubicBezTo>
                      <a:cubicBezTo>
                        <a:pt x="128" y="0"/>
                        <a:pt x="128" y="0"/>
                        <a:pt x="128" y="0"/>
                      </a:cubicBezTo>
                      <a:cubicBezTo>
                        <a:pt x="128" y="161"/>
                        <a:pt x="128" y="161"/>
                        <a:pt x="128" y="161"/>
                      </a:cubicBezTo>
                      <a:cubicBezTo>
                        <a:pt x="99" y="161"/>
                        <a:pt x="99" y="161"/>
                        <a:pt x="99" y="161"/>
                      </a:cubicBezTo>
                      <a:cubicBezTo>
                        <a:pt x="99" y="105"/>
                        <a:pt x="99" y="105"/>
                        <a:pt x="99" y="105"/>
                      </a:cubicBezTo>
                      <a:cubicBezTo>
                        <a:pt x="74" y="105"/>
                        <a:pt x="74" y="105"/>
                        <a:pt x="74" y="105"/>
                      </a:cubicBezTo>
                      <a:cubicBezTo>
                        <a:pt x="72" y="105"/>
                        <a:pt x="70" y="105"/>
                        <a:pt x="68" y="105"/>
                      </a:cubicBezTo>
                      <a:cubicBezTo>
                        <a:pt x="67" y="105"/>
                        <a:pt x="65" y="104"/>
                        <a:pt x="63" y="104"/>
                      </a:cubicBezTo>
                      <a:cubicBezTo>
                        <a:pt x="32" y="161"/>
                        <a:pt x="32" y="161"/>
                        <a:pt x="32" y="161"/>
                      </a:cubicBezTo>
                      <a:cubicBezTo>
                        <a:pt x="0" y="161"/>
                        <a:pt x="0" y="161"/>
                        <a:pt x="0" y="161"/>
                      </a:cubicBezTo>
                      <a:lnTo>
                        <a:pt x="36" y="99"/>
                      </a:lnTo>
                      <a:close/>
                      <a:moveTo>
                        <a:pt x="36" y="53"/>
                      </a:moveTo>
                      <a:cubicBezTo>
                        <a:pt x="36" y="61"/>
                        <a:pt x="39" y="67"/>
                        <a:pt x="45" y="72"/>
                      </a:cubicBezTo>
                      <a:cubicBezTo>
                        <a:pt x="50" y="76"/>
                        <a:pt x="60" y="78"/>
                        <a:pt x="75" y="78"/>
                      </a:cubicBezTo>
                      <a:cubicBezTo>
                        <a:pt x="99" y="78"/>
                        <a:pt x="99" y="78"/>
                        <a:pt x="99" y="78"/>
                      </a:cubicBezTo>
                      <a:cubicBezTo>
                        <a:pt x="99" y="26"/>
                        <a:pt x="99" y="26"/>
                        <a:pt x="99" y="26"/>
                      </a:cubicBezTo>
                      <a:cubicBezTo>
                        <a:pt x="75" y="26"/>
                        <a:pt x="75" y="26"/>
                        <a:pt x="75" y="26"/>
                      </a:cubicBezTo>
                      <a:cubicBezTo>
                        <a:pt x="60" y="26"/>
                        <a:pt x="50" y="28"/>
                        <a:pt x="44" y="33"/>
                      </a:cubicBezTo>
                      <a:cubicBezTo>
                        <a:pt x="39" y="37"/>
                        <a:pt x="36" y="44"/>
                        <a:pt x="36" y="53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</p:grpSp>
        </p:grp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Титульный слайд">
  <p:cSld name="1_Титульный слайд">
    <p:bg>
      <p:bgPr>
        <a:solidFill>
          <a:schemeClr val="dk1"/>
        </a:soli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7"/>
          <p:cNvSpPr txBox="1"/>
          <p:nvPr>
            <p:ph type="ctrTitle"/>
          </p:nvPr>
        </p:nvSpPr>
        <p:spPr>
          <a:xfrm>
            <a:off x="122869" y="2331786"/>
            <a:ext cx="10324462" cy="327005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8F4AE"/>
              </a:buClr>
              <a:buSzPts val="6000"/>
              <a:buFont typeface="Quattrocento Sans"/>
              <a:buNone/>
              <a:defRPr b="0" i="0" sz="6000" u="none" cap="none" strike="noStrike">
                <a:solidFill>
                  <a:srgbClr val="C8F4AE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pic>
        <p:nvPicPr>
          <p:cNvPr id="44" name="Google Shape;44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862617" y="4677929"/>
            <a:ext cx="1847833" cy="1847833"/>
          </a:xfrm>
          <a:prstGeom prst="rect">
            <a:avLst/>
          </a:prstGeom>
          <a:noFill/>
          <a:ln>
            <a:noFill/>
          </a:ln>
        </p:spPr>
      </p:pic>
      <p:sp>
        <p:nvSpPr>
          <p:cNvPr id="45" name="Google Shape;45;p7"/>
          <p:cNvSpPr txBox="1"/>
          <p:nvPr>
            <p:ph idx="1" type="subTitle"/>
          </p:nvPr>
        </p:nvSpPr>
        <p:spPr>
          <a:xfrm>
            <a:off x="174205" y="6006362"/>
            <a:ext cx="6426926" cy="519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C8F4AE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C8F4AE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lvl="1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lvl="2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lvl="3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lvl="4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lvl="5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lvl="6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lvl="7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lvl="8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/>
        </p:txBody>
      </p:sp>
      <p:sp>
        <p:nvSpPr>
          <p:cNvPr id="46" name="Google Shape;46;p7"/>
          <p:cNvSpPr txBox="1"/>
          <p:nvPr>
            <p:ph idx="2" type="body"/>
          </p:nvPr>
        </p:nvSpPr>
        <p:spPr>
          <a:xfrm>
            <a:off x="10077189" y="5503653"/>
            <a:ext cx="1418687" cy="4968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accen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/>
        </p:txBody>
      </p:sp>
      <p:pic>
        <p:nvPicPr>
          <p:cNvPr id="47" name="Google Shape;47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884454" y="454543"/>
            <a:ext cx="947515" cy="496378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48" name="Google Shape;48;p7"/>
          <p:cNvGrpSpPr/>
          <p:nvPr/>
        </p:nvGrpSpPr>
        <p:grpSpPr>
          <a:xfrm>
            <a:off x="247650" y="277337"/>
            <a:ext cx="5033536" cy="1130532"/>
            <a:chOff x="704850" y="-1594057"/>
            <a:chExt cx="4203603" cy="944129"/>
          </a:xfrm>
        </p:grpSpPr>
        <p:sp>
          <p:nvSpPr>
            <p:cNvPr id="49" name="Google Shape;49;p7"/>
            <p:cNvSpPr/>
            <p:nvPr/>
          </p:nvSpPr>
          <p:spPr>
            <a:xfrm>
              <a:off x="3852763" y="-1219813"/>
              <a:ext cx="302046" cy="222483"/>
            </a:xfrm>
            <a:custGeom>
              <a:rect b="b" l="l" r="r" t="t"/>
              <a:pathLst>
                <a:path extrusionOk="0" h="302" w="410">
                  <a:moveTo>
                    <a:pt x="146" y="0"/>
                  </a:moveTo>
                  <a:lnTo>
                    <a:pt x="0" y="0"/>
                  </a:lnTo>
                  <a:lnTo>
                    <a:pt x="263" y="302"/>
                  </a:lnTo>
                  <a:lnTo>
                    <a:pt x="410" y="302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50" name="Google Shape;50;p7"/>
            <p:cNvSpPr/>
            <p:nvPr/>
          </p:nvSpPr>
          <p:spPr>
            <a:xfrm>
              <a:off x="1450389" y="-1417986"/>
              <a:ext cx="655662" cy="440546"/>
            </a:xfrm>
            <a:custGeom>
              <a:rect b="b" l="l" r="r" t="t"/>
              <a:pathLst>
                <a:path extrusionOk="0" h="565" w="841">
                  <a:moveTo>
                    <a:pt x="673" y="153"/>
                  </a:moveTo>
                  <a:cubicBezTo>
                    <a:pt x="729" y="112"/>
                    <a:pt x="752" y="59"/>
                    <a:pt x="748" y="0"/>
                  </a:cubicBezTo>
                  <a:cubicBezTo>
                    <a:pt x="642" y="0"/>
                    <a:pt x="642" y="0"/>
                    <a:pt x="642" y="0"/>
                  </a:cubicBezTo>
                  <a:cubicBezTo>
                    <a:pt x="648" y="25"/>
                    <a:pt x="643" y="51"/>
                    <a:pt x="622" y="73"/>
                  </a:cubicBezTo>
                  <a:cubicBezTo>
                    <a:pt x="598" y="97"/>
                    <a:pt x="559" y="113"/>
                    <a:pt x="524" y="117"/>
                  </a:cubicBezTo>
                  <a:cubicBezTo>
                    <a:pt x="467" y="126"/>
                    <a:pt x="249" y="123"/>
                    <a:pt x="197" y="123"/>
                  </a:cubicBezTo>
                  <a:cubicBezTo>
                    <a:pt x="197" y="213"/>
                    <a:pt x="197" y="213"/>
                    <a:pt x="197" y="213"/>
                  </a:cubicBezTo>
                  <a:cubicBezTo>
                    <a:pt x="298" y="213"/>
                    <a:pt x="396" y="213"/>
                    <a:pt x="494" y="213"/>
                  </a:cubicBezTo>
                  <a:cubicBezTo>
                    <a:pt x="661" y="214"/>
                    <a:pt x="684" y="272"/>
                    <a:pt x="681" y="337"/>
                  </a:cubicBezTo>
                  <a:cubicBezTo>
                    <a:pt x="679" y="400"/>
                    <a:pt x="639" y="434"/>
                    <a:pt x="585" y="449"/>
                  </a:cubicBezTo>
                  <a:cubicBezTo>
                    <a:pt x="462" y="480"/>
                    <a:pt x="360" y="486"/>
                    <a:pt x="213" y="445"/>
                  </a:cubicBezTo>
                  <a:cubicBezTo>
                    <a:pt x="117" y="408"/>
                    <a:pt x="102" y="323"/>
                    <a:pt x="102" y="323"/>
                  </a:cubicBezTo>
                  <a:cubicBezTo>
                    <a:pt x="6" y="324"/>
                    <a:pt x="6" y="324"/>
                    <a:pt x="6" y="324"/>
                  </a:cubicBezTo>
                  <a:cubicBezTo>
                    <a:pt x="0" y="421"/>
                    <a:pt x="88" y="516"/>
                    <a:pt x="195" y="542"/>
                  </a:cubicBezTo>
                  <a:cubicBezTo>
                    <a:pt x="288" y="565"/>
                    <a:pt x="344" y="565"/>
                    <a:pt x="440" y="565"/>
                  </a:cubicBezTo>
                  <a:cubicBezTo>
                    <a:pt x="527" y="565"/>
                    <a:pt x="617" y="551"/>
                    <a:pt x="693" y="506"/>
                  </a:cubicBezTo>
                  <a:cubicBezTo>
                    <a:pt x="811" y="436"/>
                    <a:pt x="841" y="219"/>
                    <a:pt x="673" y="15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51" name="Google Shape;51;p7"/>
            <p:cNvSpPr/>
            <p:nvPr/>
          </p:nvSpPr>
          <p:spPr>
            <a:xfrm>
              <a:off x="2793391" y="-1542488"/>
              <a:ext cx="632824" cy="588623"/>
            </a:xfrm>
            <a:custGeom>
              <a:rect b="b" l="l" r="r" t="t"/>
              <a:pathLst>
                <a:path extrusionOk="0" h="754" w="811">
                  <a:moveTo>
                    <a:pt x="424" y="488"/>
                  </a:moveTo>
                  <a:cubicBezTo>
                    <a:pt x="113" y="0"/>
                    <a:pt x="113" y="0"/>
                    <a:pt x="11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86" y="449"/>
                    <a:pt x="286" y="449"/>
                    <a:pt x="286" y="449"/>
                  </a:cubicBezTo>
                  <a:cubicBezTo>
                    <a:pt x="306" y="481"/>
                    <a:pt x="341" y="500"/>
                    <a:pt x="378" y="500"/>
                  </a:cubicBezTo>
                  <a:cubicBezTo>
                    <a:pt x="417" y="500"/>
                    <a:pt x="417" y="500"/>
                    <a:pt x="417" y="500"/>
                  </a:cubicBezTo>
                  <a:cubicBezTo>
                    <a:pt x="392" y="543"/>
                    <a:pt x="392" y="543"/>
                    <a:pt x="392" y="543"/>
                  </a:cubicBezTo>
                  <a:cubicBezTo>
                    <a:pt x="392" y="543"/>
                    <a:pt x="392" y="543"/>
                    <a:pt x="392" y="543"/>
                  </a:cubicBezTo>
                  <a:cubicBezTo>
                    <a:pt x="356" y="605"/>
                    <a:pt x="306" y="636"/>
                    <a:pt x="249" y="634"/>
                  </a:cubicBezTo>
                  <a:cubicBezTo>
                    <a:pt x="140" y="628"/>
                    <a:pt x="131" y="552"/>
                    <a:pt x="127" y="473"/>
                  </a:cubicBezTo>
                  <a:cubicBezTo>
                    <a:pt x="127" y="262"/>
                    <a:pt x="127" y="262"/>
                    <a:pt x="127" y="262"/>
                  </a:cubicBezTo>
                  <a:cubicBezTo>
                    <a:pt x="30" y="262"/>
                    <a:pt x="30" y="262"/>
                    <a:pt x="30" y="262"/>
                  </a:cubicBezTo>
                  <a:cubicBezTo>
                    <a:pt x="30" y="473"/>
                    <a:pt x="30" y="473"/>
                    <a:pt x="30" y="473"/>
                  </a:cubicBezTo>
                  <a:cubicBezTo>
                    <a:pt x="30" y="473"/>
                    <a:pt x="30" y="473"/>
                    <a:pt x="30" y="473"/>
                  </a:cubicBezTo>
                  <a:cubicBezTo>
                    <a:pt x="29" y="595"/>
                    <a:pt x="67" y="675"/>
                    <a:pt x="154" y="707"/>
                  </a:cubicBezTo>
                  <a:cubicBezTo>
                    <a:pt x="218" y="731"/>
                    <a:pt x="357" y="754"/>
                    <a:pt x="456" y="615"/>
                  </a:cubicBezTo>
                  <a:cubicBezTo>
                    <a:pt x="497" y="557"/>
                    <a:pt x="811" y="0"/>
                    <a:pt x="811" y="0"/>
                  </a:cubicBezTo>
                  <a:cubicBezTo>
                    <a:pt x="698" y="0"/>
                    <a:pt x="698" y="0"/>
                    <a:pt x="698" y="0"/>
                  </a:cubicBezTo>
                  <a:lnTo>
                    <a:pt x="424" y="488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52" name="Google Shape;52;p7"/>
            <p:cNvSpPr/>
            <p:nvPr/>
          </p:nvSpPr>
          <p:spPr>
            <a:xfrm>
              <a:off x="704850" y="-1542488"/>
              <a:ext cx="728595" cy="544421"/>
            </a:xfrm>
            <a:custGeom>
              <a:rect b="b" l="l" r="r" t="t"/>
              <a:pathLst>
                <a:path extrusionOk="0" h="698" w="934">
                  <a:moveTo>
                    <a:pt x="467" y="0"/>
                  </a:moveTo>
                  <a:cubicBezTo>
                    <a:pt x="675" y="410"/>
                    <a:pt x="675" y="410"/>
                    <a:pt x="675" y="410"/>
                  </a:cubicBezTo>
                  <a:cubicBezTo>
                    <a:pt x="259" y="410"/>
                    <a:pt x="259" y="410"/>
                    <a:pt x="259" y="410"/>
                  </a:cubicBezTo>
                  <a:cubicBezTo>
                    <a:pt x="467" y="0"/>
                    <a:pt x="467" y="0"/>
                    <a:pt x="467" y="0"/>
                  </a:cubicBezTo>
                  <a:cubicBezTo>
                    <a:pt x="354" y="0"/>
                    <a:pt x="354" y="0"/>
                    <a:pt x="354" y="0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46" y="698"/>
                    <a:pt x="46" y="698"/>
                    <a:pt x="46" y="698"/>
                  </a:cubicBezTo>
                  <a:cubicBezTo>
                    <a:pt x="87" y="698"/>
                    <a:pt x="124" y="675"/>
                    <a:pt x="143" y="639"/>
                  </a:cubicBezTo>
                  <a:cubicBezTo>
                    <a:pt x="187" y="551"/>
                    <a:pt x="187" y="551"/>
                    <a:pt x="187" y="551"/>
                  </a:cubicBezTo>
                  <a:cubicBezTo>
                    <a:pt x="200" y="527"/>
                    <a:pt x="224" y="512"/>
                    <a:pt x="251" y="512"/>
                  </a:cubicBezTo>
                  <a:cubicBezTo>
                    <a:pt x="683" y="512"/>
                    <a:pt x="683" y="512"/>
                    <a:pt x="683" y="512"/>
                  </a:cubicBezTo>
                  <a:cubicBezTo>
                    <a:pt x="710" y="512"/>
                    <a:pt x="735" y="527"/>
                    <a:pt x="747" y="551"/>
                  </a:cubicBezTo>
                  <a:cubicBezTo>
                    <a:pt x="791" y="639"/>
                    <a:pt x="791" y="639"/>
                    <a:pt x="791" y="639"/>
                  </a:cubicBezTo>
                  <a:cubicBezTo>
                    <a:pt x="810" y="675"/>
                    <a:pt x="847" y="698"/>
                    <a:pt x="888" y="698"/>
                  </a:cubicBezTo>
                  <a:cubicBezTo>
                    <a:pt x="934" y="698"/>
                    <a:pt x="934" y="698"/>
                    <a:pt x="934" y="698"/>
                  </a:cubicBezTo>
                  <a:cubicBezTo>
                    <a:pt x="580" y="0"/>
                    <a:pt x="580" y="0"/>
                    <a:pt x="580" y="0"/>
                  </a:cubicBezTo>
                  <a:lnTo>
                    <a:pt x="46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53" name="Google Shape;53;p7"/>
            <p:cNvSpPr/>
            <p:nvPr/>
          </p:nvSpPr>
          <p:spPr>
            <a:xfrm>
              <a:off x="4179121" y="-1542488"/>
              <a:ext cx="729332" cy="544421"/>
            </a:xfrm>
            <a:custGeom>
              <a:rect b="b" l="l" r="r" t="t"/>
              <a:pathLst>
                <a:path extrusionOk="0" h="698" w="935">
                  <a:moveTo>
                    <a:pt x="467" y="0"/>
                  </a:moveTo>
                  <a:cubicBezTo>
                    <a:pt x="676" y="410"/>
                    <a:pt x="676" y="410"/>
                    <a:pt x="676" y="410"/>
                  </a:cubicBezTo>
                  <a:cubicBezTo>
                    <a:pt x="259" y="410"/>
                    <a:pt x="259" y="410"/>
                    <a:pt x="259" y="410"/>
                  </a:cubicBezTo>
                  <a:cubicBezTo>
                    <a:pt x="467" y="0"/>
                    <a:pt x="467" y="0"/>
                    <a:pt x="467" y="0"/>
                  </a:cubicBezTo>
                  <a:cubicBezTo>
                    <a:pt x="398" y="0"/>
                    <a:pt x="335" y="39"/>
                    <a:pt x="304" y="101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113" y="698"/>
                    <a:pt x="113" y="698"/>
                    <a:pt x="113" y="698"/>
                  </a:cubicBezTo>
                  <a:cubicBezTo>
                    <a:pt x="208" y="512"/>
                    <a:pt x="208" y="512"/>
                    <a:pt x="208" y="512"/>
                  </a:cubicBezTo>
                  <a:cubicBezTo>
                    <a:pt x="727" y="512"/>
                    <a:pt x="727" y="512"/>
                    <a:pt x="727" y="512"/>
                  </a:cubicBezTo>
                  <a:cubicBezTo>
                    <a:pt x="822" y="698"/>
                    <a:pt x="822" y="698"/>
                    <a:pt x="822" y="698"/>
                  </a:cubicBezTo>
                  <a:cubicBezTo>
                    <a:pt x="935" y="698"/>
                    <a:pt x="935" y="698"/>
                    <a:pt x="935" y="698"/>
                  </a:cubicBezTo>
                  <a:cubicBezTo>
                    <a:pt x="631" y="101"/>
                    <a:pt x="631" y="101"/>
                    <a:pt x="631" y="101"/>
                  </a:cubicBezTo>
                  <a:cubicBezTo>
                    <a:pt x="600" y="39"/>
                    <a:pt x="537" y="0"/>
                    <a:pt x="46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54" name="Google Shape;54;p7"/>
            <p:cNvSpPr/>
            <p:nvPr/>
          </p:nvSpPr>
          <p:spPr>
            <a:xfrm>
              <a:off x="3488098" y="-1542488"/>
              <a:ext cx="608513" cy="545157"/>
            </a:xfrm>
            <a:custGeom>
              <a:rect b="b" l="l" r="r" t="t"/>
              <a:pathLst>
                <a:path extrusionOk="0" h="699" w="780">
                  <a:moveTo>
                    <a:pt x="548" y="298"/>
                  </a:moveTo>
                  <a:cubicBezTo>
                    <a:pt x="780" y="0"/>
                    <a:pt x="780" y="0"/>
                    <a:pt x="780" y="0"/>
                  </a:cubicBezTo>
                  <a:cubicBezTo>
                    <a:pt x="657" y="0"/>
                    <a:pt x="657" y="0"/>
                    <a:pt x="657" y="0"/>
                  </a:cubicBezTo>
                  <a:cubicBezTo>
                    <a:pt x="501" y="201"/>
                    <a:pt x="501" y="201"/>
                    <a:pt x="501" y="201"/>
                  </a:cubicBezTo>
                  <a:cubicBezTo>
                    <a:pt x="451" y="265"/>
                    <a:pt x="375" y="302"/>
                    <a:pt x="295" y="302"/>
                  </a:cubicBezTo>
                  <a:cubicBezTo>
                    <a:pt x="95" y="302"/>
                    <a:pt x="95" y="302"/>
                    <a:pt x="95" y="302"/>
                  </a:cubicBezTo>
                  <a:cubicBezTo>
                    <a:pt x="96" y="0"/>
                    <a:pt x="96" y="0"/>
                    <a:pt x="96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99"/>
                    <a:pt x="0" y="699"/>
                    <a:pt x="0" y="699"/>
                  </a:cubicBezTo>
                  <a:cubicBezTo>
                    <a:pt x="94" y="699"/>
                    <a:pt x="94" y="699"/>
                    <a:pt x="94" y="699"/>
                  </a:cubicBezTo>
                  <a:cubicBezTo>
                    <a:pt x="95" y="399"/>
                    <a:pt x="95" y="399"/>
                    <a:pt x="95" y="399"/>
                  </a:cubicBezTo>
                  <a:cubicBezTo>
                    <a:pt x="342" y="399"/>
                    <a:pt x="342" y="399"/>
                    <a:pt x="342" y="399"/>
                  </a:cubicBezTo>
                  <a:cubicBezTo>
                    <a:pt x="423" y="399"/>
                    <a:pt x="499" y="362"/>
                    <a:pt x="548" y="29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55" name="Google Shape;55;p7"/>
            <p:cNvSpPr/>
            <p:nvPr/>
          </p:nvSpPr>
          <p:spPr>
            <a:xfrm>
              <a:off x="2154673" y="-1542488"/>
              <a:ext cx="576098" cy="545157"/>
            </a:xfrm>
            <a:custGeom>
              <a:rect b="b" l="l" r="r" t="t"/>
              <a:pathLst>
                <a:path extrusionOk="0" h="699" w="739">
                  <a:moveTo>
                    <a:pt x="520" y="276"/>
                  </a:moveTo>
                  <a:cubicBezTo>
                    <a:pt x="482" y="274"/>
                    <a:pt x="104" y="275"/>
                    <a:pt x="104" y="275"/>
                  </a:cubicBezTo>
                  <a:cubicBezTo>
                    <a:pt x="104" y="87"/>
                    <a:pt x="104" y="87"/>
                    <a:pt x="104" y="87"/>
                  </a:cubicBezTo>
                  <a:cubicBezTo>
                    <a:pt x="676" y="87"/>
                    <a:pt x="676" y="87"/>
                    <a:pt x="676" y="87"/>
                  </a:cubicBezTo>
                  <a:cubicBezTo>
                    <a:pt x="676" y="0"/>
                    <a:pt x="676" y="0"/>
                    <a:pt x="676" y="0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10"/>
                    <a:pt x="0" y="610"/>
                    <a:pt x="0" y="610"/>
                  </a:cubicBezTo>
                  <a:cubicBezTo>
                    <a:pt x="58" y="610"/>
                    <a:pt x="104" y="564"/>
                    <a:pt x="104" y="507"/>
                  </a:cubicBezTo>
                  <a:cubicBezTo>
                    <a:pt x="104" y="368"/>
                    <a:pt x="104" y="368"/>
                    <a:pt x="104" y="368"/>
                  </a:cubicBezTo>
                  <a:cubicBezTo>
                    <a:pt x="104" y="368"/>
                    <a:pt x="389" y="367"/>
                    <a:pt x="528" y="370"/>
                  </a:cubicBezTo>
                  <a:cubicBezTo>
                    <a:pt x="597" y="372"/>
                    <a:pt x="626" y="412"/>
                    <a:pt x="626" y="482"/>
                  </a:cubicBezTo>
                  <a:cubicBezTo>
                    <a:pt x="626" y="551"/>
                    <a:pt x="603" y="602"/>
                    <a:pt x="528" y="605"/>
                  </a:cubicBezTo>
                  <a:cubicBezTo>
                    <a:pt x="399" y="611"/>
                    <a:pt x="104" y="610"/>
                    <a:pt x="104" y="610"/>
                  </a:cubicBezTo>
                  <a:cubicBezTo>
                    <a:pt x="104" y="699"/>
                    <a:pt x="104" y="699"/>
                    <a:pt x="104" y="699"/>
                  </a:cubicBezTo>
                  <a:cubicBezTo>
                    <a:pt x="186" y="699"/>
                    <a:pt x="269" y="699"/>
                    <a:pt x="351" y="698"/>
                  </a:cubicBezTo>
                  <a:cubicBezTo>
                    <a:pt x="426" y="697"/>
                    <a:pt x="494" y="695"/>
                    <a:pt x="569" y="691"/>
                  </a:cubicBezTo>
                  <a:cubicBezTo>
                    <a:pt x="668" y="686"/>
                    <a:pt x="739" y="631"/>
                    <a:pt x="739" y="471"/>
                  </a:cubicBezTo>
                  <a:cubicBezTo>
                    <a:pt x="739" y="380"/>
                    <a:pt x="708" y="285"/>
                    <a:pt x="520" y="27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56" name="Google Shape;56;p7"/>
            <p:cNvSpPr/>
            <p:nvPr/>
          </p:nvSpPr>
          <p:spPr>
            <a:xfrm>
              <a:off x="1454809" y="-1594057"/>
              <a:ext cx="496535" cy="236481"/>
            </a:xfrm>
            <a:custGeom>
              <a:rect b="b" l="l" r="r" t="t"/>
              <a:pathLst>
                <a:path extrusionOk="0" h="303" w="636">
                  <a:moveTo>
                    <a:pt x="99" y="273"/>
                  </a:moveTo>
                  <a:cubicBezTo>
                    <a:pt x="167" y="193"/>
                    <a:pt x="323" y="104"/>
                    <a:pt x="462" y="150"/>
                  </a:cubicBezTo>
                  <a:cubicBezTo>
                    <a:pt x="500" y="163"/>
                    <a:pt x="525" y="193"/>
                    <a:pt x="531" y="224"/>
                  </a:cubicBezTo>
                  <a:cubicBezTo>
                    <a:pt x="636" y="224"/>
                    <a:pt x="636" y="224"/>
                    <a:pt x="636" y="224"/>
                  </a:cubicBezTo>
                  <a:cubicBezTo>
                    <a:pt x="635" y="209"/>
                    <a:pt x="632" y="192"/>
                    <a:pt x="627" y="176"/>
                  </a:cubicBezTo>
                  <a:cubicBezTo>
                    <a:pt x="546" y="0"/>
                    <a:pt x="298" y="43"/>
                    <a:pt x="204" y="82"/>
                  </a:cubicBezTo>
                  <a:cubicBezTo>
                    <a:pt x="120" y="116"/>
                    <a:pt x="59" y="165"/>
                    <a:pt x="0" y="246"/>
                  </a:cubicBezTo>
                  <a:cubicBezTo>
                    <a:pt x="25" y="266"/>
                    <a:pt x="48" y="284"/>
                    <a:pt x="72" y="303"/>
                  </a:cubicBezTo>
                  <a:cubicBezTo>
                    <a:pt x="83" y="291"/>
                    <a:pt x="92" y="282"/>
                    <a:pt x="99" y="27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grpSp>
          <p:nvGrpSpPr>
            <p:cNvPr id="57" name="Google Shape;57;p7"/>
            <p:cNvGrpSpPr/>
            <p:nvPr/>
          </p:nvGrpSpPr>
          <p:grpSpPr>
            <a:xfrm>
              <a:off x="704850" y="-827473"/>
              <a:ext cx="2037708" cy="177545"/>
              <a:chOff x="704850" y="-751273"/>
              <a:chExt cx="2037708" cy="177545"/>
            </a:xfrm>
          </p:grpSpPr>
          <p:sp>
            <p:nvSpPr>
              <p:cNvPr id="58" name="Google Shape;58;p7"/>
              <p:cNvSpPr/>
              <p:nvPr/>
            </p:nvSpPr>
            <p:spPr>
              <a:xfrm>
                <a:off x="704850" y="-749063"/>
                <a:ext cx="102401" cy="125976"/>
              </a:xfrm>
              <a:custGeom>
                <a:rect b="b" l="l" r="r" t="t"/>
                <a:pathLst>
                  <a:path extrusionOk="0" h="171" w="139">
                    <a:moveTo>
                      <a:pt x="0" y="0"/>
                    </a:moveTo>
                    <a:lnTo>
                      <a:pt x="139" y="0"/>
                    </a:lnTo>
                    <a:lnTo>
                      <a:pt x="139" y="171"/>
                    </a:lnTo>
                    <a:lnTo>
                      <a:pt x="108" y="171"/>
                    </a:lnTo>
                    <a:lnTo>
                      <a:pt x="108" y="28"/>
                    </a:lnTo>
                    <a:lnTo>
                      <a:pt x="31" y="28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59" name="Google Shape;59;p7"/>
              <p:cNvSpPr/>
              <p:nvPr/>
            </p:nvSpPr>
            <p:spPr>
              <a:xfrm>
                <a:off x="845559" y="-751273"/>
                <a:ext cx="111978" cy="177545"/>
              </a:xfrm>
              <a:custGeom>
                <a:rect b="b" l="l" r="r" t="t"/>
                <a:pathLst>
                  <a:path extrusionOk="0" h="228" w="144">
                    <a:moveTo>
                      <a:pt x="0" y="3"/>
                    </a:moveTo>
                    <a:cubicBezTo>
                      <a:pt x="22" y="3"/>
                      <a:pt x="22" y="3"/>
                      <a:pt x="22" y="3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33" y="16"/>
                      <a:pt x="41" y="10"/>
                      <a:pt x="50" y="6"/>
                    </a:cubicBezTo>
                    <a:cubicBezTo>
                      <a:pt x="58" y="2"/>
                      <a:pt x="68" y="0"/>
                      <a:pt x="79" y="0"/>
                    </a:cubicBezTo>
                    <a:cubicBezTo>
                      <a:pt x="89" y="0"/>
                      <a:pt x="98" y="2"/>
                      <a:pt x="106" y="5"/>
                    </a:cubicBezTo>
                    <a:cubicBezTo>
                      <a:pt x="114" y="9"/>
                      <a:pt x="121" y="13"/>
                      <a:pt x="126" y="20"/>
                    </a:cubicBezTo>
                    <a:cubicBezTo>
                      <a:pt x="132" y="27"/>
                      <a:pt x="137" y="35"/>
                      <a:pt x="140" y="44"/>
                    </a:cubicBezTo>
                    <a:cubicBezTo>
                      <a:pt x="143" y="54"/>
                      <a:pt x="144" y="66"/>
                      <a:pt x="144" y="79"/>
                    </a:cubicBezTo>
                    <a:cubicBezTo>
                      <a:pt x="144" y="88"/>
                      <a:pt x="144" y="88"/>
                      <a:pt x="144" y="88"/>
                    </a:cubicBezTo>
                    <a:cubicBezTo>
                      <a:pt x="144" y="101"/>
                      <a:pt x="143" y="112"/>
                      <a:pt x="139" y="122"/>
                    </a:cubicBezTo>
                    <a:cubicBezTo>
                      <a:pt x="136" y="131"/>
                      <a:pt x="132" y="140"/>
                      <a:pt x="126" y="146"/>
                    </a:cubicBezTo>
                    <a:cubicBezTo>
                      <a:pt x="120" y="153"/>
                      <a:pt x="113" y="158"/>
                      <a:pt x="105" y="161"/>
                    </a:cubicBezTo>
                    <a:cubicBezTo>
                      <a:pt x="97" y="164"/>
                      <a:pt x="89" y="166"/>
                      <a:pt x="79" y="166"/>
                    </a:cubicBezTo>
                    <a:cubicBezTo>
                      <a:pt x="68" y="166"/>
                      <a:pt x="59" y="164"/>
                      <a:pt x="51" y="161"/>
                    </a:cubicBezTo>
                    <a:cubicBezTo>
                      <a:pt x="43" y="158"/>
                      <a:pt x="36" y="152"/>
                      <a:pt x="29" y="144"/>
                    </a:cubicBezTo>
                    <a:cubicBezTo>
                      <a:pt x="29" y="144"/>
                      <a:pt x="29" y="144"/>
                      <a:pt x="29" y="144"/>
                    </a:cubicBezTo>
                    <a:cubicBezTo>
                      <a:pt x="29" y="228"/>
                      <a:pt x="29" y="228"/>
                      <a:pt x="29" y="228"/>
                    </a:cubicBezTo>
                    <a:cubicBezTo>
                      <a:pt x="0" y="228"/>
                      <a:pt x="0" y="228"/>
                      <a:pt x="0" y="228"/>
                    </a:cubicBezTo>
                    <a:lnTo>
                      <a:pt x="0" y="3"/>
                    </a:lnTo>
                    <a:close/>
                    <a:moveTo>
                      <a:pt x="71" y="140"/>
                    </a:moveTo>
                    <a:cubicBezTo>
                      <a:pt x="84" y="140"/>
                      <a:pt x="95" y="136"/>
                      <a:pt x="103" y="127"/>
                    </a:cubicBezTo>
                    <a:cubicBezTo>
                      <a:pt x="110" y="119"/>
                      <a:pt x="114" y="105"/>
                      <a:pt x="114" y="88"/>
                    </a:cubicBezTo>
                    <a:cubicBezTo>
                      <a:pt x="114" y="79"/>
                      <a:pt x="114" y="79"/>
                      <a:pt x="114" y="79"/>
                    </a:cubicBezTo>
                    <a:cubicBezTo>
                      <a:pt x="114" y="61"/>
                      <a:pt x="110" y="48"/>
                      <a:pt x="102" y="40"/>
                    </a:cubicBezTo>
                    <a:cubicBezTo>
                      <a:pt x="95" y="31"/>
                      <a:pt x="84" y="27"/>
                      <a:pt x="71" y="27"/>
                    </a:cubicBezTo>
                    <a:cubicBezTo>
                      <a:pt x="58" y="27"/>
                      <a:pt x="48" y="31"/>
                      <a:pt x="40" y="39"/>
                    </a:cubicBezTo>
                    <a:cubicBezTo>
                      <a:pt x="32" y="48"/>
                      <a:pt x="29" y="61"/>
                      <a:pt x="29" y="79"/>
                    </a:cubicBezTo>
                    <a:cubicBezTo>
                      <a:pt x="29" y="88"/>
                      <a:pt x="29" y="88"/>
                      <a:pt x="29" y="88"/>
                    </a:cubicBezTo>
                    <a:cubicBezTo>
                      <a:pt x="29" y="105"/>
                      <a:pt x="32" y="118"/>
                      <a:pt x="40" y="127"/>
                    </a:cubicBezTo>
                    <a:cubicBezTo>
                      <a:pt x="48" y="135"/>
                      <a:pt x="58" y="140"/>
                      <a:pt x="71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60" name="Google Shape;60;p7"/>
              <p:cNvSpPr/>
              <p:nvPr/>
            </p:nvSpPr>
            <p:spPr>
              <a:xfrm>
                <a:off x="980375" y="-751273"/>
                <a:ext cx="112715" cy="129659"/>
              </a:xfrm>
              <a:custGeom>
                <a:rect b="b" l="l" r="r" t="t"/>
                <a:pathLst>
                  <a:path extrusionOk="0" h="166" w="145">
                    <a:moveTo>
                      <a:pt x="74" y="166"/>
                    </a:moveTo>
                    <a:cubicBezTo>
                      <a:pt x="63" y="166"/>
                      <a:pt x="53" y="164"/>
                      <a:pt x="43" y="161"/>
                    </a:cubicBezTo>
                    <a:cubicBezTo>
                      <a:pt x="34" y="157"/>
                      <a:pt x="27" y="152"/>
                      <a:pt x="20" y="145"/>
                    </a:cubicBezTo>
                    <a:cubicBezTo>
                      <a:pt x="14" y="139"/>
                      <a:pt x="9" y="130"/>
                      <a:pt x="5" y="121"/>
                    </a:cubicBezTo>
                    <a:cubicBezTo>
                      <a:pt x="2" y="111"/>
                      <a:pt x="0" y="100"/>
                      <a:pt x="0" y="88"/>
                    </a:cubicBezTo>
                    <a:cubicBezTo>
                      <a:pt x="0" y="79"/>
                      <a:pt x="0" y="79"/>
                      <a:pt x="0" y="79"/>
                    </a:cubicBezTo>
                    <a:cubicBezTo>
                      <a:pt x="0" y="66"/>
                      <a:pt x="2" y="55"/>
                      <a:pt x="5" y="45"/>
                    </a:cubicBezTo>
                    <a:cubicBezTo>
                      <a:pt x="9" y="36"/>
                      <a:pt x="14" y="27"/>
                      <a:pt x="20" y="21"/>
                    </a:cubicBezTo>
                    <a:cubicBezTo>
                      <a:pt x="26" y="14"/>
                      <a:pt x="34" y="9"/>
                      <a:pt x="43" y="6"/>
                    </a:cubicBezTo>
                    <a:cubicBezTo>
                      <a:pt x="52" y="2"/>
                      <a:pt x="62" y="0"/>
                      <a:pt x="73" y="0"/>
                    </a:cubicBezTo>
                    <a:cubicBezTo>
                      <a:pt x="83" y="0"/>
                      <a:pt x="93" y="2"/>
                      <a:pt x="102" y="6"/>
                    </a:cubicBezTo>
                    <a:cubicBezTo>
                      <a:pt x="111" y="9"/>
                      <a:pt x="119" y="14"/>
                      <a:pt x="125" y="21"/>
                    </a:cubicBezTo>
                    <a:cubicBezTo>
                      <a:pt x="131" y="28"/>
                      <a:pt x="136" y="36"/>
                      <a:pt x="140" y="46"/>
                    </a:cubicBezTo>
                    <a:cubicBezTo>
                      <a:pt x="143" y="56"/>
                      <a:pt x="145" y="68"/>
                      <a:pt x="145" y="81"/>
                    </a:cubicBezTo>
                    <a:cubicBezTo>
                      <a:pt x="145" y="92"/>
                      <a:pt x="145" y="92"/>
                      <a:pt x="145" y="92"/>
                    </a:cubicBezTo>
                    <a:cubicBezTo>
                      <a:pt x="30" y="92"/>
                      <a:pt x="30" y="92"/>
                      <a:pt x="30" y="92"/>
                    </a:cubicBezTo>
                    <a:cubicBezTo>
                      <a:pt x="31" y="107"/>
                      <a:pt x="35" y="119"/>
                      <a:pt x="42" y="127"/>
                    </a:cubicBezTo>
                    <a:cubicBezTo>
                      <a:pt x="50" y="136"/>
                      <a:pt x="60" y="140"/>
                      <a:pt x="73" y="140"/>
                    </a:cubicBezTo>
                    <a:cubicBezTo>
                      <a:pt x="83" y="140"/>
                      <a:pt x="91" y="138"/>
                      <a:pt x="98" y="134"/>
                    </a:cubicBezTo>
                    <a:cubicBezTo>
                      <a:pt x="105" y="130"/>
                      <a:pt x="110" y="124"/>
                      <a:pt x="113" y="115"/>
                    </a:cubicBezTo>
                    <a:cubicBezTo>
                      <a:pt x="143" y="115"/>
                      <a:pt x="143" y="115"/>
                      <a:pt x="143" y="115"/>
                    </a:cubicBezTo>
                    <a:cubicBezTo>
                      <a:pt x="139" y="132"/>
                      <a:pt x="132" y="145"/>
                      <a:pt x="120" y="153"/>
                    </a:cubicBezTo>
                    <a:cubicBezTo>
                      <a:pt x="108" y="162"/>
                      <a:pt x="93" y="166"/>
                      <a:pt x="74" y="166"/>
                    </a:cubicBezTo>
                    <a:close/>
                    <a:moveTo>
                      <a:pt x="73" y="27"/>
                    </a:moveTo>
                    <a:cubicBezTo>
                      <a:pt x="60" y="27"/>
                      <a:pt x="51" y="30"/>
                      <a:pt x="44" y="37"/>
                    </a:cubicBezTo>
                    <a:cubicBezTo>
                      <a:pt x="37" y="44"/>
                      <a:pt x="32" y="55"/>
                      <a:pt x="31" y="68"/>
                    </a:cubicBezTo>
                    <a:cubicBezTo>
                      <a:pt x="115" y="68"/>
                      <a:pt x="115" y="68"/>
                      <a:pt x="115" y="68"/>
                    </a:cubicBezTo>
                    <a:cubicBezTo>
                      <a:pt x="112" y="40"/>
                      <a:pt x="98" y="27"/>
                      <a:pt x="73" y="27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61" name="Google Shape;61;p7"/>
              <p:cNvSpPr/>
              <p:nvPr/>
            </p:nvSpPr>
            <p:spPr>
              <a:xfrm>
                <a:off x="1105614" y="-749063"/>
                <a:ext cx="131869" cy="157654"/>
              </a:xfrm>
              <a:custGeom>
                <a:rect b="b" l="l" r="r" t="t"/>
                <a:pathLst>
                  <a:path extrusionOk="0" h="202" w="169">
                    <a:moveTo>
                      <a:pt x="0" y="134"/>
                    </a:moveTo>
                    <a:cubicBezTo>
                      <a:pt x="16" y="134"/>
                      <a:pt x="16" y="134"/>
                      <a:pt x="16" y="134"/>
                    </a:cubicBezTo>
                    <a:cubicBezTo>
                      <a:pt x="19" y="129"/>
                      <a:pt x="22" y="124"/>
                      <a:pt x="25" y="119"/>
                    </a:cubicBezTo>
                    <a:cubicBezTo>
                      <a:pt x="27" y="114"/>
                      <a:pt x="29" y="108"/>
                      <a:pt x="30" y="102"/>
                    </a:cubicBezTo>
                    <a:cubicBezTo>
                      <a:pt x="31" y="95"/>
                      <a:pt x="32" y="87"/>
                      <a:pt x="33" y="79"/>
                    </a:cubicBezTo>
                    <a:cubicBezTo>
                      <a:pt x="33" y="70"/>
                      <a:pt x="34" y="60"/>
                      <a:pt x="34" y="48"/>
                    </a:cubicBezTo>
                    <a:cubicBezTo>
                      <a:pt x="34" y="0"/>
                      <a:pt x="34" y="0"/>
                      <a:pt x="34" y="0"/>
                    </a:cubicBezTo>
                    <a:cubicBezTo>
                      <a:pt x="149" y="0"/>
                      <a:pt x="149" y="0"/>
                      <a:pt x="149" y="0"/>
                    </a:cubicBezTo>
                    <a:cubicBezTo>
                      <a:pt x="149" y="134"/>
                      <a:pt x="149" y="134"/>
                      <a:pt x="149" y="134"/>
                    </a:cubicBezTo>
                    <a:cubicBezTo>
                      <a:pt x="169" y="134"/>
                      <a:pt x="169" y="134"/>
                      <a:pt x="169" y="134"/>
                    </a:cubicBezTo>
                    <a:cubicBezTo>
                      <a:pt x="169" y="202"/>
                      <a:pt x="169" y="202"/>
                      <a:pt x="169" y="202"/>
                    </a:cubicBezTo>
                    <a:cubicBezTo>
                      <a:pt x="141" y="202"/>
                      <a:pt x="141" y="202"/>
                      <a:pt x="141" y="202"/>
                    </a:cubicBezTo>
                    <a:cubicBezTo>
                      <a:pt x="141" y="161"/>
                      <a:pt x="141" y="161"/>
                      <a:pt x="141" y="161"/>
                    </a:cubicBezTo>
                    <a:cubicBezTo>
                      <a:pt x="28" y="161"/>
                      <a:pt x="28" y="161"/>
                      <a:pt x="28" y="161"/>
                    </a:cubicBezTo>
                    <a:cubicBezTo>
                      <a:pt x="28" y="202"/>
                      <a:pt x="28" y="202"/>
                      <a:pt x="28" y="202"/>
                    </a:cubicBezTo>
                    <a:cubicBezTo>
                      <a:pt x="0" y="202"/>
                      <a:pt x="0" y="202"/>
                      <a:pt x="0" y="202"/>
                    </a:cubicBezTo>
                    <a:lnTo>
                      <a:pt x="0" y="134"/>
                    </a:lnTo>
                    <a:close/>
                    <a:moveTo>
                      <a:pt x="121" y="134"/>
                    </a:moveTo>
                    <a:cubicBezTo>
                      <a:pt x="121" y="26"/>
                      <a:pt x="121" y="26"/>
                      <a:pt x="121" y="26"/>
                    </a:cubicBezTo>
                    <a:cubicBezTo>
                      <a:pt x="61" y="26"/>
                      <a:pt x="61" y="26"/>
                      <a:pt x="61" y="26"/>
                    </a:cubicBezTo>
                    <a:cubicBezTo>
                      <a:pt x="61" y="48"/>
                      <a:pt x="61" y="48"/>
                      <a:pt x="61" y="48"/>
                    </a:cubicBezTo>
                    <a:cubicBezTo>
                      <a:pt x="61" y="59"/>
                      <a:pt x="61" y="68"/>
                      <a:pt x="61" y="76"/>
                    </a:cubicBezTo>
                    <a:cubicBezTo>
                      <a:pt x="60" y="84"/>
                      <a:pt x="60" y="92"/>
                      <a:pt x="58" y="99"/>
                    </a:cubicBezTo>
                    <a:cubicBezTo>
                      <a:pt x="57" y="105"/>
                      <a:pt x="56" y="112"/>
                      <a:pt x="54" y="117"/>
                    </a:cubicBezTo>
                    <a:cubicBezTo>
                      <a:pt x="53" y="123"/>
                      <a:pt x="51" y="128"/>
                      <a:pt x="48" y="134"/>
                    </a:cubicBezTo>
                    <a:cubicBezTo>
                      <a:pt x="48" y="134"/>
                      <a:pt x="48" y="134"/>
                      <a:pt x="48" y="134"/>
                    </a:cubicBezTo>
                    <a:lnTo>
                      <a:pt x="121" y="134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62" name="Google Shape;62;p7"/>
              <p:cNvSpPr/>
              <p:nvPr/>
            </p:nvSpPr>
            <p:spPr>
              <a:xfrm>
                <a:off x="1261057" y="-749063"/>
                <a:ext cx="103138" cy="125976"/>
              </a:xfrm>
              <a:custGeom>
                <a:rect b="b" l="l" r="r" t="t"/>
                <a:pathLst>
                  <a:path extrusionOk="0" h="171" w="140">
                    <a:moveTo>
                      <a:pt x="0" y="0"/>
                    </a:moveTo>
                    <a:lnTo>
                      <a:pt x="140" y="0"/>
                    </a:lnTo>
                    <a:lnTo>
                      <a:pt x="140" y="171"/>
                    </a:lnTo>
                    <a:lnTo>
                      <a:pt x="109" y="171"/>
                    </a:lnTo>
                    <a:lnTo>
                      <a:pt x="109" y="28"/>
                    </a:lnTo>
                    <a:lnTo>
                      <a:pt x="31" y="28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63" name="Google Shape;63;p7"/>
              <p:cNvSpPr/>
              <p:nvPr/>
            </p:nvSpPr>
            <p:spPr>
              <a:xfrm>
                <a:off x="1401030" y="-751273"/>
                <a:ext cx="113452" cy="177545"/>
              </a:xfrm>
              <a:custGeom>
                <a:rect b="b" l="l" r="r" t="t"/>
                <a:pathLst>
                  <a:path extrusionOk="0" h="228" w="145">
                    <a:moveTo>
                      <a:pt x="0" y="3"/>
                    </a:moveTo>
                    <a:cubicBezTo>
                      <a:pt x="23" y="3"/>
                      <a:pt x="23" y="3"/>
                      <a:pt x="23" y="3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27" y="25"/>
                      <a:pt x="27" y="25"/>
                      <a:pt x="27" y="25"/>
                    </a:cubicBezTo>
                    <a:cubicBezTo>
                      <a:pt x="34" y="16"/>
                      <a:pt x="42" y="10"/>
                      <a:pt x="50" y="6"/>
                    </a:cubicBezTo>
                    <a:cubicBezTo>
                      <a:pt x="59" y="2"/>
                      <a:pt x="68" y="0"/>
                      <a:pt x="80" y="0"/>
                    </a:cubicBezTo>
                    <a:cubicBezTo>
                      <a:pt x="90" y="0"/>
                      <a:pt x="98" y="2"/>
                      <a:pt x="106" y="5"/>
                    </a:cubicBezTo>
                    <a:cubicBezTo>
                      <a:pt x="114" y="9"/>
                      <a:pt x="121" y="13"/>
                      <a:pt x="127" y="20"/>
                    </a:cubicBezTo>
                    <a:cubicBezTo>
                      <a:pt x="133" y="27"/>
                      <a:pt x="137" y="35"/>
                      <a:pt x="140" y="44"/>
                    </a:cubicBezTo>
                    <a:cubicBezTo>
                      <a:pt x="143" y="54"/>
                      <a:pt x="145" y="66"/>
                      <a:pt x="145" y="79"/>
                    </a:cubicBezTo>
                    <a:cubicBezTo>
                      <a:pt x="145" y="88"/>
                      <a:pt x="145" y="88"/>
                      <a:pt x="145" y="88"/>
                    </a:cubicBezTo>
                    <a:cubicBezTo>
                      <a:pt x="145" y="101"/>
                      <a:pt x="143" y="112"/>
                      <a:pt x="140" y="122"/>
                    </a:cubicBezTo>
                    <a:cubicBezTo>
                      <a:pt x="137" y="131"/>
                      <a:pt x="132" y="140"/>
                      <a:pt x="127" y="146"/>
                    </a:cubicBezTo>
                    <a:cubicBezTo>
                      <a:pt x="121" y="153"/>
                      <a:pt x="114" y="158"/>
                      <a:pt x="106" y="161"/>
                    </a:cubicBezTo>
                    <a:cubicBezTo>
                      <a:pt x="98" y="164"/>
                      <a:pt x="89" y="166"/>
                      <a:pt x="80" y="166"/>
                    </a:cubicBezTo>
                    <a:cubicBezTo>
                      <a:pt x="69" y="166"/>
                      <a:pt x="60" y="164"/>
                      <a:pt x="52" y="161"/>
                    </a:cubicBezTo>
                    <a:cubicBezTo>
                      <a:pt x="44" y="158"/>
                      <a:pt x="37" y="152"/>
                      <a:pt x="30" y="144"/>
                    </a:cubicBezTo>
                    <a:cubicBezTo>
                      <a:pt x="29" y="144"/>
                      <a:pt x="29" y="144"/>
                      <a:pt x="29" y="144"/>
                    </a:cubicBezTo>
                    <a:cubicBezTo>
                      <a:pt x="29" y="228"/>
                      <a:pt x="29" y="228"/>
                      <a:pt x="29" y="228"/>
                    </a:cubicBezTo>
                    <a:cubicBezTo>
                      <a:pt x="0" y="228"/>
                      <a:pt x="0" y="228"/>
                      <a:pt x="0" y="228"/>
                    </a:cubicBezTo>
                    <a:lnTo>
                      <a:pt x="0" y="3"/>
                    </a:lnTo>
                    <a:close/>
                    <a:moveTo>
                      <a:pt x="72" y="140"/>
                    </a:moveTo>
                    <a:cubicBezTo>
                      <a:pt x="85" y="140"/>
                      <a:pt x="95" y="136"/>
                      <a:pt x="103" y="127"/>
                    </a:cubicBezTo>
                    <a:cubicBezTo>
                      <a:pt x="111" y="119"/>
                      <a:pt x="115" y="105"/>
                      <a:pt x="115" y="88"/>
                    </a:cubicBezTo>
                    <a:cubicBezTo>
                      <a:pt x="115" y="79"/>
                      <a:pt x="115" y="79"/>
                      <a:pt x="115" y="79"/>
                    </a:cubicBezTo>
                    <a:cubicBezTo>
                      <a:pt x="115" y="61"/>
                      <a:pt x="111" y="48"/>
                      <a:pt x="103" y="40"/>
                    </a:cubicBezTo>
                    <a:cubicBezTo>
                      <a:pt x="95" y="31"/>
                      <a:pt x="85" y="27"/>
                      <a:pt x="72" y="27"/>
                    </a:cubicBezTo>
                    <a:cubicBezTo>
                      <a:pt x="59" y="27"/>
                      <a:pt x="49" y="31"/>
                      <a:pt x="41" y="39"/>
                    </a:cubicBezTo>
                    <a:cubicBezTo>
                      <a:pt x="33" y="48"/>
                      <a:pt x="29" y="61"/>
                      <a:pt x="29" y="79"/>
                    </a:cubicBezTo>
                    <a:cubicBezTo>
                      <a:pt x="29" y="88"/>
                      <a:pt x="29" y="88"/>
                      <a:pt x="29" y="88"/>
                    </a:cubicBezTo>
                    <a:cubicBezTo>
                      <a:pt x="29" y="105"/>
                      <a:pt x="33" y="118"/>
                      <a:pt x="41" y="127"/>
                    </a:cubicBezTo>
                    <a:cubicBezTo>
                      <a:pt x="49" y="135"/>
                      <a:pt x="59" y="140"/>
                      <a:pt x="72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64" name="Google Shape;64;p7"/>
              <p:cNvSpPr/>
              <p:nvPr/>
            </p:nvSpPr>
            <p:spPr>
              <a:xfrm>
                <a:off x="1544687" y="-749063"/>
                <a:ext cx="107558" cy="125976"/>
              </a:xfrm>
              <a:custGeom>
                <a:rect b="b" l="l" r="r" t="t"/>
                <a:pathLst>
                  <a:path extrusionOk="0" h="171" w="146">
                    <a:moveTo>
                      <a:pt x="0" y="0"/>
                    </a:moveTo>
                    <a:lnTo>
                      <a:pt x="30" y="0"/>
                    </a:lnTo>
                    <a:lnTo>
                      <a:pt x="30" y="132"/>
                    </a:lnTo>
                    <a:lnTo>
                      <a:pt x="31" y="132"/>
                    </a:lnTo>
                    <a:lnTo>
                      <a:pt x="105" y="0"/>
                    </a:lnTo>
                    <a:lnTo>
                      <a:pt x="146" y="0"/>
                    </a:lnTo>
                    <a:lnTo>
                      <a:pt x="146" y="171"/>
                    </a:lnTo>
                    <a:lnTo>
                      <a:pt x="116" y="171"/>
                    </a:lnTo>
                    <a:lnTo>
                      <a:pt x="116" y="37"/>
                    </a:lnTo>
                    <a:lnTo>
                      <a:pt x="114" y="37"/>
                    </a:lnTo>
                    <a:lnTo>
                      <a:pt x="40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65" name="Google Shape;65;p7"/>
              <p:cNvSpPr/>
              <p:nvPr/>
            </p:nvSpPr>
            <p:spPr>
              <a:xfrm>
                <a:off x="1689816" y="-749063"/>
                <a:ext cx="107558" cy="125976"/>
              </a:xfrm>
              <a:custGeom>
                <a:rect b="b" l="l" r="r" t="t"/>
                <a:pathLst>
                  <a:path extrusionOk="0" h="171" w="146">
                    <a:moveTo>
                      <a:pt x="0" y="0"/>
                    </a:moveTo>
                    <a:lnTo>
                      <a:pt x="31" y="0"/>
                    </a:lnTo>
                    <a:lnTo>
                      <a:pt x="31" y="69"/>
                    </a:lnTo>
                    <a:lnTo>
                      <a:pt x="115" y="69"/>
                    </a:lnTo>
                    <a:lnTo>
                      <a:pt x="115" y="0"/>
                    </a:lnTo>
                    <a:lnTo>
                      <a:pt x="146" y="0"/>
                    </a:lnTo>
                    <a:lnTo>
                      <a:pt x="146" y="171"/>
                    </a:lnTo>
                    <a:lnTo>
                      <a:pt x="115" y="171"/>
                    </a:lnTo>
                    <a:lnTo>
                      <a:pt x="115" y="97"/>
                    </a:lnTo>
                    <a:lnTo>
                      <a:pt x="31" y="97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66" name="Google Shape;66;p7"/>
              <p:cNvSpPr/>
              <p:nvPr/>
            </p:nvSpPr>
            <p:spPr>
              <a:xfrm>
                <a:off x="1834946" y="-749063"/>
                <a:ext cx="108294" cy="125976"/>
              </a:xfrm>
              <a:custGeom>
                <a:rect b="b" l="l" r="r" t="t"/>
                <a:pathLst>
                  <a:path extrusionOk="0" h="171" w="147">
                    <a:moveTo>
                      <a:pt x="0" y="0"/>
                    </a:moveTo>
                    <a:lnTo>
                      <a:pt x="31" y="0"/>
                    </a:lnTo>
                    <a:lnTo>
                      <a:pt x="31" y="132"/>
                    </a:lnTo>
                    <a:lnTo>
                      <a:pt x="32" y="132"/>
                    </a:lnTo>
                    <a:lnTo>
                      <a:pt x="106" y="0"/>
                    </a:lnTo>
                    <a:lnTo>
                      <a:pt x="147" y="0"/>
                    </a:lnTo>
                    <a:lnTo>
                      <a:pt x="147" y="171"/>
                    </a:lnTo>
                    <a:lnTo>
                      <a:pt x="116" y="171"/>
                    </a:lnTo>
                    <a:lnTo>
                      <a:pt x="116" y="37"/>
                    </a:lnTo>
                    <a:lnTo>
                      <a:pt x="115" y="37"/>
                    </a:lnTo>
                    <a:lnTo>
                      <a:pt x="4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67" name="Google Shape;67;p7"/>
              <p:cNvSpPr/>
              <p:nvPr/>
            </p:nvSpPr>
            <p:spPr>
              <a:xfrm>
                <a:off x="1980812" y="-749063"/>
                <a:ext cx="132606" cy="125976"/>
              </a:xfrm>
              <a:custGeom>
                <a:rect b="b" l="l" r="r" t="t"/>
                <a:pathLst>
                  <a:path extrusionOk="0" h="171" w="180">
                    <a:moveTo>
                      <a:pt x="0" y="0"/>
                    </a:moveTo>
                    <a:lnTo>
                      <a:pt x="45" y="0"/>
                    </a:lnTo>
                    <a:lnTo>
                      <a:pt x="91" y="96"/>
                    </a:lnTo>
                    <a:lnTo>
                      <a:pt x="91" y="96"/>
                    </a:lnTo>
                    <a:lnTo>
                      <a:pt x="136" y="0"/>
                    </a:lnTo>
                    <a:lnTo>
                      <a:pt x="180" y="0"/>
                    </a:lnTo>
                    <a:lnTo>
                      <a:pt x="180" y="171"/>
                    </a:lnTo>
                    <a:lnTo>
                      <a:pt x="149" y="171"/>
                    </a:lnTo>
                    <a:lnTo>
                      <a:pt x="149" y="37"/>
                    </a:lnTo>
                    <a:lnTo>
                      <a:pt x="149" y="37"/>
                    </a:lnTo>
                    <a:lnTo>
                      <a:pt x="106" y="131"/>
                    </a:lnTo>
                    <a:lnTo>
                      <a:pt x="75" y="131"/>
                    </a:lnTo>
                    <a:lnTo>
                      <a:pt x="31" y="37"/>
                    </a:lnTo>
                    <a:lnTo>
                      <a:pt x="31" y="37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68" name="Google Shape;68;p7"/>
              <p:cNvSpPr/>
              <p:nvPr/>
            </p:nvSpPr>
            <p:spPr>
              <a:xfrm>
                <a:off x="2142149" y="-751273"/>
                <a:ext cx="105348" cy="129659"/>
              </a:xfrm>
              <a:custGeom>
                <a:rect b="b" l="l" r="r" t="t"/>
                <a:pathLst>
                  <a:path extrusionOk="0" h="166" w="135">
                    <a:moveTo>
                      <a:pt x="55" y="166"/>
                    </a:moveTo>
                    <a:cubicBezTo>
                      <a:pt x="37" y="166"/>
                      <a:pt x="23" y="162"/>
                      <a:pt x="14" y="153"/>
                    </a:cubicBezTo>
                    <a:cubicBezTo>
                      <a:pt x="5" y="145"/>
                      <a:pt x="0" y="133"/>
                      <a:pt x="0" y="118"/>
                    </a:cubicBezTo>
                    <a:cubicBezTo>
                      <a:pt x="0" y="102"/>
                      <a:pt x="6" y="89"/>
                      <a:pt x="16" y="80"/>
                    </a:cubicBezTo>
                    <a:cubicBezTo>
                      <a:pt x="27" y="71"/>
                      <a:pt x="45" y="66"/>
                      <a:pt x="69" y="66"/>
                    </a:cubicBezTo>
                    <a:cubicBezTo>
                      <a:pt x="106" y="66"/>
                      <a:pt x="106" y="66"/>
                      <a:pt x="106" y="66"/>
                    </a:cubicBezTo>
                    <a:cubicBezTo>
                      <a:pt x="106" y="57"/>
                      <a:pt x="106" y="57"/>
                      <a:pt x="106" y="57"/>
                    </a:cubicBezTo>
                    <a:cubicBezTo>
                      <a:pt x="106" y="47"/>
                      <a:pt x="104" y="39"/>
                      <a:pt x="98" y="34"/>
                    </a:cubicBezTo>
                    <a:cubicBezTo>
                      <a:pt x="93" y="29"/>
                      <a:pt x="84" y="27"/>
                      <a:pt x="71" y="27"/>
                    </a:cubicBezTo>
                    <a:cubicBezTo>
                      <a:pt x="59" y="27"/>
                      <a:pt x="51" y="29"/>
                      <a:pt x="46" y="33"/>
                    </a:cubicBezTo>
                    <a:cubicBezTo>
                      <a:pt x="40" y="37"/>
                      <a:pt x="37" y="42"/>
                      <a:pt x="36" y="48"/>
                    </a:cubicBezTo>
                    <a:cubicBezTo>
                      <a:pt x="7" y="48"/>
                      <a:pt x="7" y="48"/>
                      <a:pt x="7" y="48"/>
                    </a:cubicBezTo>
                    <a:cubicBezTo>
                      <a:pt x="7" y="41"/>
                      <a:pt x="9" y="35"/>
                      <a:pt x="12" y="29"/>
                    </a:cubicBezTo>
                    <a:cubicBezTo>
                      <a:pt x="15" y="23"/>
                      <a:pt x="19" y="18"/>
                      <a:pt x="24" y="14"/>
                    </a:cubicBezTo>
                    <a:cubicBezTo>
                      <a:pt x="29" y="10"/>
                      <a:pt x="36" y="6"/>
                      <a:pt x="44" y="4"/>
                    </a:cubicBezTo>
                    <a:cubicBezTo>
                      <a:pt x="52" y="1"/>
                      <a:pt x="61" y="0"/>
                      <a:pt x="71" y="0"/>
                    </a:cubicBezTo>
                    <a:cubicBezTo>
                      <a:pt x="93" y="0"/>
                      <a:pt x="109" y="5"/>
                      <a:pt x="120" y="15"/>
                    </a:cubicBezTo>
                    <a:cubicBezTo>
                      <a:pt x="130" y="25"/>
                      <a:pt x="135" y="40"/>
                      <a:pt x="135" y="59"/>
                    </a:cubicBezTo>
                    <a:cubicBezTo>
                      <a:pt x="135" y="164"/>
                      <a:pt x="135" y="164"/>
                      <a:pt x="135" y="164"/>
                    </a:cubicBezTo>
                    <a:cubicBezTo>
                      <a:pt x="113" y="164"/>
                      <a:pt x="113" y="164"/>
                      <a:pt x="113" y="164"/>
                    </a:cubicBezTo>
                    <a:cubicBezTo>
                      <a:pt x="109" y="139"/>
                      <a:pt x="109" y="139"/>
                      <a:pt x="109" y="139"/>
                    </a:cubicBezTo>
                    <a:cubicBezTo>
                      <a:pt x="109" y="139"/>
                      <a:pt x="109" y="139"/>
                      <a:pt x="109" y="139"/>
                    </a:cubicBezTo>
                    <a:cubicBezTo>
                      <a:pt x="95" y="157"/>
                      <a:pt x="78" y="166"/>
                      <a:pt x="55" y="166"/>
                    </a:cubicBezTo>
                    <a:close/>
                    <a:moveTo>
                      <a:pt x="58" y="140"/>
                    </a:moveTo>
                    <a:cubicBezTo>
                      <a:pt x="65" y="140"/>
                      <a:pt x="71" y="139"/>
                      <a:pt x="77" y="136"/>
                    </a:cubicBezTo>
                    <a:cubicBezTo>
                      <a:pt x="83" y="134"/>
                      <a:pt x="88" y="131"/>
                      <a:pt x="92" y="127"/>
                    </a:cubicBezTo>
                    <a:cubicBezTo>
                      <a:pt x="97" y="123"/>
                      <a:pt x="100" y="118"/>
                      <a:pt x="103" y="113"/>
                    </a:cubicBezTo>
                    <a:cubicBezTo>
                      <a:pt x="105" y="108"/>
                      <a:pt x="106" y="102"/>
                      <a:pt x="106" y="96"/>
                    </a:cubicBezTo>
                    <a:cubicBezTo>
                      <a:pt x="106" y="90"/>
                      <a:pt x="106" y="90"/>
                      <a:pt x="106" y="90"/>
                    </a:cubicBezTo>
                    <a:cubicBezTo>
                      <a:pt x="71" y="90"/>
                      <a:pt x="71" y="90"/>
                      <a:pt x="71" y="90"/>
                    </a:cubicBezTo>
                    <a:cubicBezTo>
                      <a:pt x="56" y="90"/>
                      <a:pt x="45" y="93"/>
                      <a:pt x="39" y="98"/>
                    </a:cubicBezTo>
                    <a:cubicBezTo>
                      <a:pt x="33" y="103"/>
                      <a:pt x="30" y="110"/>
                      <a:pt x="30" y="118"/>
                    </a:cubicBezTo>
                    <a:cubicBezTo>
                      <a:pt x="30" y="124"/>
                      <a:pt x="33" y="130"/>
                      <a:pt x="37" y="134"/>
                    </a:cubicBezTo>
                    <a:cubicBezTo>
                      <a:pt x="42" y="138"/>
                      <a:pt x="49" y="140"/>
                      <a:pt x="58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69" name="Google Shape;69;p7"/>
              <p:cNvSpPr/>
              <p:nvPr/>
            </p:nvSpPr>
            <p:spPr>
              <a:xfrm>
                <a:off x="2263705" y="-749063"/>
                <a:ext cx="103138" cy="125976"/>
              </a:xfrm>
              <a:custGeom>
                <a:rect b="b" l="l" r="r" t="t"/>
                <a:pathLst>
                  <a:path extrusionOk="0" h="171" w="140">
                    <a:moveTo>
                      <a:pt x="55" y="28"/>
                    </a:moveTo>
                    <a:lnTo>
                      <a:pt x="0" y="28"/>
                    </a:lnTo>
                    <a:lnTo>
                      <a:pt x="0" y="0"/>
                    </a:lnTo>
                    <a:lnTo>
                      <a:pt x="140" y="0"/>
                    </a:lnTo>
                    <a:lnTo>
                      <a:pt x="140" y="28"/>
                    </a:lnTo>
                    <a:lnTo>
                      <a:pt x="86" y="28"/>
                    </a:lnTo>
                    <a:lnTo>
                      <a:pt x="86" y="171"/>
                    </a:lnTo>
                    <a:lnTo>
                      <a:pt x="55" y="171"/>
                    </a:lnTo>
                    <a:lnTo>
                      <a:pt x="55" y="28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70" name="Google Shape;70;p7"/>
              <p:cNvSpPr/>
              <p:nvPr/>
            </p:nvSpPr>
            <p:spPr>
              <a:xfrm>
                <a:off x="2377156" y="-751273"/>
                <a:ext cx="111978" cy="129659"/>
              </a:xfrm>
              <a:custGeom>
                <a:rect b="b" l="l" r="r" t="t"/>
                <a:pathLst>
                  <a:path extrusionOk="0" h="166" w="144">
                    <a:moveTo>
                      <a:pt x="74" y="166"/>
                    </a:moveTo>
                    <a:cubicBezTo>
                      <a:pt x="62" y="166"/>
                      <a:pt x="52" y="164"/>
                      <a:pt x="43" y="161"/>
                    </a:cubicBezTo>
                    <a:cubicBezTo>
                      <a:pt x="34" y="157"/>
                      <a:pt x="26" y="152"/>
                      <a:pt x="20" y="145"/>
                    </a:cubicBezTo>
                    <a:cubicBezTo>
                      <a:pt x="13" y="139"/>
                      <a:pt x="8" y="130"/>
                      <a:pt x="5" y="121"/>
                    </a:cubicBezTo>
                    <a:cubicBezTo>
                      <a:pt x="2" y="111"/>
                      <a:pt x="0" y="100"/>
                      <a:pt x="0" y="88"/>
                    </a:cubicBezTo>
                    <a:cubicBezTo>
                      <a:pt x="0" y="79"/>
                      <a:pt x="0" y="79"/>
                      <a:pt x="0" y="79"/>
                    </a:cubicBezTo>
                    <a:cubicBezTo>
                      <a:pt x="0" y="66"/>
                      <a:pt x="2" y="55"/>
                      <a:pt x="5" y="45"/>
                    </a:cubicBezTo>
                    <a:cubicBezTo>
                      <a:pt x="8" y="36"/>
                      <a:pt x="13" y="27"/>
                      <a:pt x="20" y="21"/>
                    </a:cubicBezTo>
                    <a:cubicBezTo>
                      <a:pt x="26" y="14"/>
                      <a:pt x="34" y="9"/>
                      <a:pt x="42" y="6"/>
                    </a:cubicBezTo>
                    <a:cubicBezTo>
                      <a:pt x="51" y="2"/>
                      <a:pt x="61" y="0"/>
                      <a:pt x="72" y="0"/>
                    </a:cubicBezTo>
                    <a:cubicBezTo>
                      <a:pt x="83" y="0"/>
                      <a:pt x="93" y="2"/>
                      <a:pt x="102" y="6"/>
                    </a:cubicBezTo>
                    <a:cubicBezTo>
                      <a:pt x="111" y="9"/>
                      <a:pt x="118" y="14"/>
                      <a:pt x="125" y="21"/>
                    </a:cubicBezTo>
                    <a:cubicBezTo>
                      <a:pt x="131" y="28"/>
                      <a:pt x="136" y="36"/>
                      <a:pt x="139" y="46"/>
                    </a:cubicBezTo>
                    <a:cubicBezTo>
                      <a:pt x="143" y="56"/>
                      <a:pt x="144" y="68"/>
                      <a:pt x="144" y="81"/>
                    </a:cubicBezTo>
                    <a:cubicBezTo>
                      <a:pt x="144" y="92"/>
                      <a:pt x="144" y="92"/>
                      <a:pt x="144" y="92"/>
                    </a:cubicBezTo>
                    <a:cubicBezTo>
                      <a:pt x="30" y="92"/>
                      <a:pt x="30" y="92"/>
                      <a:pt x="30" y="92"/>
                    </a:cubicBezTo>
                    <a:cubicBezTo>
                      <a:pt x="30" y="107"/>
                      <a:pt x="34" y="119"/>
                      <a:pt x="42" y="127"/>
                    </a:cubicBezTo>
                    <a:cubicBezTo>
                      <a:pt x="49" y="136"/>
                      <a:pt x="59" y="140"/>
                      <a:pt x="72" y="140"/>
                    </a:cubicBezTo>
                    <a:cubicBezTo>
                      <a:pt x="82" y="140"/>
                      <a:pt x="91" y="138"/>
                      <a:pt x="98" y="134"/>
                    </a:cubicBezTo>
                    <a:cubicBezTo>
                      <a:pt x="104" y="130"/>
                      <a:pt x="109" y="124"/>
                      <a:pt x="113" y="115"/>
                    </a:cubicBezTo>
                    <a:cubicBezTo>
                      <a:pt x="143" y="115"/>
                      <a:pt x="143" y="115"/>
                      <a:pt x="143" y="115"/>
                    </a:cubicBezTo>
                    <a:cubicBezTo>
                      <a:pt x="139" y="132"/>
                      <a:pt x="131" y="145"/>
                      <a:pt x="119" y="153"/>
                    </a:cubicBezTo>
                    <a:cubicBezTo>
                      <a:pt x="107" y="162"/>
                      <a:pt x="92" y="166"/>
                      <a:pt x="74" y="166"/>
                    </a:cubicBezTo>
                    <a:close/>
                    <a:moveTo>
                      <a:pt x="72" y="27"/>
                    </a:moveTo>
                    <a:cubicBezTo>
                      <a:pt x="60" y="27"/>
                      <a:pt x="50" y="30"/>
                      <a:pt x="43" y="37"/>
                    </a:cubicBezTo>
                    <a:cubicBezTo>
                      <a:pt x="36" y="44"/>
                      <a:pt x="32" y="55"/>
                      <a:pt x="30" y="68"/>
                    </a:cubicBezTo>
                    <a:cubicBezTo>
                      <a:pt x="114" y="68"/>
                      <a:pt x="114" y="68"/>
                      <a:pt x="114" y="68"/>
                    </a:cubicBezTo>
                    <a:cubicBezTo>
                      <a:pt x="112" y="40"/>
                      <a:pt x="98" y="27"/>
                      <a:pt x="72" y="27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71" name="Google Shape;71;p7"/>
              <p:cNvSpPr/>
              <p:nvPr/>
            </p:nvSpPr>
            <p:spPr>
              <a:xfrm>
                <a:off x="2502395" y="-749063"/>
                <a:ext cx="114188" cy="127449"/>
              </a:xfrm>
              <a:custGeom>
                <a:rect b="b" l="l" r="r" t="t"/>
                <a:pathLst>
                  <a:path extrusionOk="0" h="163" w="146">
                    <a:moveTo>
                      <a:pt x="0" y="137"/>
                    </a:moveTo>
                    <a:cubicBezTo>
                      <a:pt x="4" y="137"/>
                      <a:pt x="4" y="137"/>
                      <a:pt x="4" y="137"/>
                    </a:cubicBezTo>
                    <a:cubicBezTo>
                      <a:pt x="11" y="137"/>
                      <a:pt x="15" y="135"/>
                      <a:pt x="19" y="131"/>
                    </a:cubicBezTo>
                    <a:cubicBezTo>
                      <a:pt x="23" y="127"/>
                      <a:pt x="25" y="121"/>
                      <a:pt x="27" y="113"/>
                    </a:cubicBezTo>
                    <a:cubicBezTo>
                      <a:pt x="28" y="106"/>
                      <a:pt x="29" y="96"/>
                      <a:pt x="30" y="86"/>
                    </a:cubicBezTo>
                    <a:cubicBezTo>
                      <a:pt x="30" y="75"/>
                      <a:pt x="30" y="63"/>
                      <a:pt x="30" y="50"/>
                    </a:cubicBezTo>
                    <a:cubicBezTo>
                      <a:pt x="30" y="0"/>
                      <a:pt x="30" y="0"/>
                      <a:pt x="30" y="0"/>
                    </a:cubicBezTo>
                    <a:cubicBezTo>
                      <a:pt x="146" y="0"/>
                      <a:pt x="146" y="0"/>
                      <a:pt x="146" y="0"/>
                    </a:cubicBezTo>
                    <a:cubicBezTo>
                      <a:pt x="146" y="161"/>
                      <a:pt x="146" y="161"/>
                      <a:pt x="146" y="161"/>
                    </a:cubicBezTo>
                    <a:cubicBezTo>
                      <a:pt x="117" y="161"/>
                      <a:pt x="117" y="161"/>
                      <a:pt x="117" y="161"/>
                    </a:cubicBezTo>
                    <a:cubicBezTo>
                      <a:pt x="117" y="26"/>
                      <a:pt x="117" y="26"/>
                      <a:pt x="117" y="26"/>
                    </a:cubicBezTo>
                    <a:cubicBezTo>
                      <a:pt x="59" y="26"/>
                      <a:pt x="59" y="26"/>
                      <a:pt x="59" y="26"/>
                    </a:cubicBezTo>
                    <a:cubicBezTo>
                      <a:pt x="59" y="50"/>
                      <a:pt x="59" y="50"/>
                      <a:pt x="59" y="50"/>
                    </a:cubicBezTo>
                    <a:cubicBezTo>
                      <a:pt x="59" y="64"/>
                      <a:pt x="59" y="79"/>
                      <a:pt x="58" y="92"/>
                    </a:cubicBezTo>
                    <a:cubicBezTo>
                      <a:pt x="57" y="106"/>
                      <a:pt x="55" y="118"/>
                      <a:pt x="52" y="129"/>
                    </a:cubicBezTo>
                    <a:cubicBezTo>
                      <a:pt x="49" y="139"/>
                      <a:pt x="43" y="148"/>
                      <a:pt x="36" y="154"/>
                    </a:cubicBezTo>
                    <a:cubicBezTo>
                      <a:pt x="28" y="160"/>
                      <a:pt x="18" y="163"/>
                      <a:pt x="4" y="163"/>
                    </a:cubicBezTo>
                    <a:cubicBezTo>
                      <a:pt x="0" y="163"/>
                      <a:pt x="0" y="163"/>
                      <a:pt x="0" y="163"/>
                    </a:cubicBezTo>
                    <a:lnTo>
                      <a:pt x="0" y="137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72" name="Google Shape;72;p7"/>
              <p:cNvSpPr/>
              <p:nvPr/>
            </p:nvSpPr>
            <p:spPr>
              <a:xfrm>
                <a:off x="2643104" y="-749063"/>
                <a:ext cx="99454" cy="125976"/>
              </a:xfrm>
              <a:custGeom>
                <a:rect b="b" l="l" r="r" t="t"/>
                <a:pathLst>
                  <a:path extrusionOk="0" h="161" w="128">
                    <a:moveTo>
                      <a:pt x="36" y="99"/>
                    </a:moveTo>
                    <a:cubicBezTo>
                      <a:pt x="25" y="95"/>
                      <a:pt x="18" y="89"/>
                      <a:pt x="13" y="81"/>
                    </a:cubicBezTo>
                    <a:cubicBezTo>
                      <a:pt x="8" y="73"/>
                      <a:pt x="6" y="64"/>
                      <a:pt x="6" y="53"/>
                    </a:cubicBezTo>
                    <a:cubicBezTo>
                      <a:pt x="6" y="36"/>
                      <a:pt x="11" y="23"/>
                      <a:pt x="22" y="14"/>
                    </a:cubicBezTo>
                    <a:cubicBezTo>
                      <a:pt x="32" y="4"/>
                      <a:pt x="49" y="0"/>
                      <a:pt x="74" y="0"/>
                    </a:cubicBezTo>
                    <a:cubicBezTo>
                      <a:pt x="128" y="0"/>
                      <a:pt x="128" y="0"/>
                      <a:pt x="128" y="0"/>
                    </a:cubicBezTo>
                    <a:cubicBezTo>
                      <a:pt x="128" y="161"/>
                      <a:pt x="128" y="161"/>
                      <a:pt x="128" y="161"/>
                    </a:cubicBezTo>
                    <a:cubicBezTo>
                      <a:pt x="99" y="161"/>
                      <a:pt x="99" y="161"/>
                      <a:pt x="99" y="161"/>
                    </a:cubicBezTo>
                    <a:cubicBezTo>
                      <a:pt x="99" y="105"/>
                      <a:pt x="99" y="105"/>
                      <a:pt x="99" y="105"/>
                    </a:cubicBezTo>
                    <a:cubicBezTo>
                      <a:pt x="74" y="105"/>
                      <a:pt x="74" y="105"/>
                      <a:pt x="74" y="105"/>
                    </a:cubicBezTo>
                    <a:cubicBezTo>
                      <a:pt x="72" y="105"/>
                      <a:pt x="70" y="105"/>
                      <a:pt x="68" y="105"/>
                    </a:cubicBezTo>
                    <a:cubicBezTo>
                      <a:pt x="67" y="105"/>
                      <a:pt x="65" y="104"/>
                      <a:pt x="63" y="104"/>
                    </a:cubicBezTo>
                    <a:cubicBezTo>
                      <a:pt x="32" y="161"/>
                      <a:pt x="32" y="161"/>
                      <a:pt x="32" y="161"/>
                    </a:cubicBezTo>
                    <a:cubicBezTo>
                      <a:pt x="0" y="161"/>
                      <a:pt x="0" y="161"/>
                      <a:pt x="0" y="161"/>
                    </a:cubicBezTo>
                    <a:lnTo>
                      <a:pt x="36" y="99"/>
                    </a:lnTo>
                    <a:close/>
                    <a:moveTo>
                      <a:pt x="36" y="53"/>
                    </a:moveTo>
                    <a:cubicBezTo>
                      <a:pt x="36" y="61"/>
                      <a:pt x="39" y="67"/>
                      <a:pt x="45" y="72"/>
                    </a:cubicBezTo>
                    <a:cubicBezTo>
                      <a:pt x="50" y="76"/>
                      <a:pt x="60" y="78"/>
                      <a:pt x="75" y="78"/>
                    </a:cubicBezTo>
                    <a:cubicBezTo>
                      <a:pt x="99" y="78"/>
                      <a:pt x="99" y="78"/>
                      <a:pt x="99" y="78"/>
                    </a:cubicBezTo>
                    <a:cubicBezTo>
                      <a:pt x="99" y="26"/>
                      <a:pt x="99" y="26"/>
                      <a:pt x="99" y="26"/>
                    </a:cubicBezTo>
                    <a:cubicBezTo>
                      <a:pt x="75" y="26"/>
                      <a:pt x="75" y="26"/>
                      <a:pt x="75" y="26"/>
                    </a:cubicBezTo>
                    <a:cubicBezTo>
                      <a:pt x="60" y="26"/>
                      <a:pt x="50" y="28"/>
                      <a:pt x="44" y="33"/>
                    </a:cubicBezTo>
                    <a:cubicBezTo>
                      <a:pt x="39" y="37"/>
                      <a:pt x="36" y="44"/>
                      <a:pt x="36" y="5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</p:grpSp>
      </p:grp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7_Слайд с командой">
  <p:cSld name="7_Слайд с командой">
    <p:spTree>
      <p:nvGrpSpPr>
        <p:cNvPr id="555" name="Shape 5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" name="Google Shape;556;p24"/>
          <p:cNvSpPr txBox="1"/>
          <p:nvPr>
            <p:ph type="title"/>
          </p:nvPr>
        </p:nvSpPr>
        <p:spPr>
          <a:xfrm>
            <a:off x="254001" y="475192"/>
            <a:ext cx="11099800" cy="6762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7" name="Google Shape;557;p24"/>
          <p:cNvSpPr txBox="1"/>
          <p:nvPr>
            <p:ph idx="1" type="subTitle"/>
          </p:nvPr>
        </p:nvSpPr>
        <p:spPr>
          <a:xfrm>
            <a:off x="254001" y="140267"/>
            <a:ext cx="6426926" cy="3349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lvl="1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lvl="2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lvl="3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lvl="4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lvl="5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lvl="6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lvl="7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lvl="8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/>
        </p:txBody>
      </p:sp>
      <p:sp>
        <p:nvSpPr>
          <p:cNvPr id="558" name="Google Shape;558;p24"/>
          <p:cNvSpPr/>
          <p:nvPr>
            <p:ph idx="2" type="pic"/>
          </p:nvPr>
        </p:nvSpPr>
        <p:spPr>
          <a:xfrm>
            <a:off x="356832" y="1807477"/>
            <a:ext cx="2305050" cy="2306972"/>
          </a:xfrm>
          <a:prstGeom prst="rect">
            <a:avLst/>
          </a:prstGeom>
          <a:noFill/>
          <a:ln>
            <a:noFill/>
          </a:ln>
        </p:spPr>
      </p:sp>
      <p:sp>
        <p:nvSpPr>
          <p:cNvPr id="559" name="Google Shape;559;p24"/>
          <p:cNvSpPr/>
          <p:nvPr>
            <p:ph idx="3" type="pic"/>
          </p:nvPr>
        </p:nvSpPr>
        <p:spPr>
          <a:xfrm>
            <a:off x="3380886" y="1807477"/>
            <a:ext cx="2305050" cy="2306972"/>
          </a:xfrm>
          <a:prstGeom prst="rect">
            <a:avLst/>
          </a:prstGeom>
          <a:noFill/>
          <a:ln>
            <a:noFill/>
          </a:ln>
        </p:spPr>
      </p:sp>
      <p:sp>
        <p:nvSpPr>
          <p:cNvPr id="560" name="Google Shape;560;p24"/>
          <p:cNvSpPr/>
          <p:nvPr>
            <p:ph idx="4" type="pic"/>
          </p:nvPr>
        </p:nvSpPr>
        <p:spPr>
          <a:xfrm>
            <a:off x="6404940" y="1807477"/>
            <a:ext cx="2305050" cy="2306972"/>
          </a:xfrm>
          <a:prstGeom prst="rect">
            <a:avLst/>
          </a:prstGeom>
          <a:noFill/>
          <a:ln>
            <a:noFill/>
          </a:ln>
        </p:spPr>
      </p:sp>
      <p:sp>
        <p:nvSpPr>
          <p:cNvPr id="561" name="Google Shape;561;p24"/>
          <p:cNvSpPr/>
          <p:nvPr>
            <p:ph idx="5" type="pic"/>
          </p:nvPr>
        </p:nvSpPr>
        <p:spPr>
          <a:xfrm>
            <a:off x="9428994" y="1807477"/>
            <a:ext cx="2305050" cy="2306972"/>
          </a:xfrm>
          <a:prstGeom prst="rect">
            <a:avLst/>
          </a:prstGeom>
          <a:noFill/>
          <a:ln>
            <a:noFill/>
          </a:ln>
        </p:spPr>
      </p:sp>
      <p:grpSp>
        <p:nvGrpSpPr>
          <p:cNvPr id="562" name="Google Shape;562;p24"/>
          <p:cNvGrpSpPr/>
          <p:nvPr/>
        </p:nvGrpSpPr>
        <p:grpSpPr>
          <a:xfrm>
            <a:off x="285749" y="6205388"/>
            <a:ext cx="11654205" cy="595461"/>
            <a:chOff x="285749" y="6205388"/>
            <a:chExt cx="11654205" cy="595461"/>
          </a:xfrm>
        </p:grpSpPr>
        <p:pic>
          <p:nvPicPr>
            <p:cNvPr id="563" name="Google Shape;563;p24"/>
            <p:cNvPicPr preferRelativeResize="0"/>
            <p:nvPr/>
          </p:nvPicPr>
          <p:blipFill rotWithShape="1">
            <a:blip r:embed="rId2">
              <a:alphaModFix/>
            </a:blip>
            <a:srcRect b="0" l="0" r="0" t="0"/>
            <a:stretch/>
          </p:blipFill>
          <p:spPr>
            <a:xfrm>
              <a:off x="11078577" y="6285637"/>
              <a:ext cx="861377" cy="45125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64" name="Google Shape;564;p24"/>
            <p:cNvSpPr txBox="1"/>
            <p:nvPr/>
          </p:nvSpPr>
          <p:spPr>
            <a:xfrm>
              <a:off x="5388046" y="6328460"/>
              <a:ext cx="5593382" cy="4001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000">
                  <a:solidFill>
                    <a:srgbClr val="006EF3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rPr>
                <a:t>Материалы являются собственностью АО «Корпорация «МСП»</a:t>
              </a:r>
              <a:br>
                <a:rPr lang="ru-RU" sz="1000">
                  <a:solidFill>
                    <a:srgbClr val="006EF3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rPr>
              </a:br>
              <a:r>
                <a:rPr lang="ru-RU" sz="1000">
                  <a:solidFill>
                    <a:srgbClr val="006EF3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rPr>
                <a:t>и могут быть использованы с разрешения правообладателя</a:t>
              </a:r>
              <a:endParaRPr sz="1000">
                <a:solidFill>
                  <a:srgbClr val="006EF3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grpSp>
          <p:nvGrpSpPr>
            <p:cNvPr id="565" name="Google Shape;565;p24"/>
            <p:cNvGrpSpPr/>
            <p:nvPr/>
          </p:nvGrpSpPr>
          <p:grpSpPr>
            <a:xfrm>
              <a:off x="285749" y="6205388"/>
              <a:ext cx="2651207" cy="595461"/>
              <a:chOff x="704850" y="-1594057"/>
              <a:chExt cx="4203603" cy="944129"/>
            </a:xfrm>
          </p:grpSpPr>
          <p:sp>
            <p:nvSpPr>
              <p:cNvPr id="566" name="Google Shape;566;p24"/>
              <p:cNvSpPr/>
              <p:nvPr/>
            </p:nvSpPr>
            <p:spPr>
              <a:xfrm>
                <a:off x="3852763" y="-1219813"/>
                <a:ext cx="302046" cy="222483"/>
              </a:xfrm>
              <a:custGeom>
                <a:rect b="b" l="l" r="r" t="t"/>
                <a:pathLst>
                  <a:path extrusionOk="0" h="302" w="410">
                    <a:moveTo>
                      <a:pt x="146" y="0"/>
                    </a:moveTo>
                    <a:lnTo>
                      <a:pt x="0" y="0"/>
                    </a:lnTo>
                    <a:lnTo>
                      <a:pt x="263" y="302"/>
                    </a:lnTo>
                    <a:lnTo>
                      <a:pt x="410" y="302"/>
                    </a:lnTo>
                    <a:lnTo>
                      <a:pt x="146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567" name="Google Shape;567;p24"/>
              <p:cNvSpPr/>
              <p:nvPr/>
            </p:nvSpPr>
            <p:spPr>
              <a:xfrm>
                <a:off x="1450389" y="-1417986"/>
                <a:ext cx="655662" cy="440546"/>
              </a:xfrm>
              <a:custGeom>
                <a:rect b="b" l="l" r="r" t="t"/>
                <a:pathLst>
                  <a:path extrusionOk="0" h="565" w="841">
                    <a:moveTo>
                      <a:pt x="673" y="153"/>
                    </a:moveTo>
                    <a:cubicBezTo>
                      <a:pt x="729" y="112"/>
                      <a:pt x="752" y="59"/>
                      <a:pt x="748" y="0"/>
                    </a:cubicBezTo>
                    <a:cubicBezTo>
                      <a:pt x="642" y="0"/>
                      <a:pt x="642" y="0"/>
                      <a:pt x="642" y="0"/>
                    </a:cubicBezTo>
                    <a:cubicBezTo>
                      <a:pt x="648" y="25"/>
                      <a:pt x="643" y="51"/>
                      <a:pt x="622" y="73"/>
                    </a:cubicBezTo>
                    <a:cubicBezTo>
                      <a:pt x="598" y="97"/>
                      <a:pt x="559" y="113"/>
                      <a:pt x="524" y="117"/>
                    </a:cubicBezTo>
                    <a:cubicBezTo>
                      <a:pt x="467" y="126"/>
                      <a:pt x="249" y="123"/>
                      <a:pt x="197" y="123"/>
                    </a:cubicBezTo>
                    <a:cubicBezTo>
                      <a:pt x="197" y="213"/>
                      <a:pt x="197" y="213"/>
                      <a:pt x="197" y="213"/>
                    </a:cubicBezTo>
                    <a:cubicBezTo>
                      <a:pt x="298" y="213"/>
                      <a:pt x="396" y="213"/>
                      <a:pt x="494" y="213"/>
                    </a:cubicBezTo>
                    <a:cubicBezTo>
                      <a:pt x="661" y="214"/>
                      <a:pt x="684" y="272"/>
                      <a:pt x="681" y="337"/>
                    </a:cubicBezTo>
                    <a:cubicBezTo>
                      <a:pt x="679" y="400"/>
                      <a:pt x="639" y="434"/>
                      <a:pt x="585" y="449"/>
                    </a:cubicBezTo>
                    <a:cubicBezTo>
                      <a:pt x="462" y="480"/>
                      <a:pt x="360" y="486"/>
                      <a:pt x="213" y="445"/>
                    </a:cubicBezTo>
                    <a:cubicBezTo>
                      <a:pt x="117" y="408"/>
                      <a:pt x="102" y="323"/>
                      <a:pt x="102" y="323"/>
                    </a:cubicBezTo>
                    <a:cubicBezTo>
                      <a:pt x="6" y="324"/>
                      <a:pt x="6" y="324"/>
                      <a:pt x="6" y="324"/>
                    </a:cubicBezTo>
                    <a:cubicBezTo>
                      <a:pt x="0" y="421"/>
                      <a:pt x="88" y="516"/>
                      <a:pt x="195" y="542"/>
                    </a:cubicBezTo>
                    <a:cubicBezTo>
                      <a:pt x="288" y="565"/>
                      <a:pt x="344" y="565"/>
                      <a:pt x="440" y="565"/>
                    </a:cubicBezTo>
                    <a:cubicBezTo>
                      <a:pt x="527" y="565"/>
                      <a:pt x="617" y="551"/>
                      <a:pt x="693" y="506"/>
                    </a:cubicBezTo>
                    <a:cubicBezTo>
                      <a:pt x="811" y="436"/>
                      <a:pt x="841" y="219"/>
                      <a:pt x="673" y="15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568" name="Google Shape;568;p24"/>
              <p:cNvSpPr/>
              <p:nvPr/>
            </p:nvSpPr>
            <p:spPr>
              <a:xfrm>
                <a:off x="2793391" y="-1542488"/>
                <a:ext cx="632824" cy="588623"/>
              </a:xfrm>
              <a:custGeom>
                <a:rect b="b" l="l" r="r" t="t"/>
                <a:pathLst>
                  <a:path extrusionOk="0" h="754" w="811">
                    <a:moveTo>
                      <a:pt x="424" y="488"/>
                    </a:moveTo>
                    <a:cubicBezTo>
                      <a:pt x="113" y="0"/>
                      <a:pt x="113" y="0"/>
                      <a:pt x="113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86" y="449"/>
                      <a:pt x="286" y="449"/>
                      <a:pt x="286" y="449"/>
                    </a:cubicBezTo>
                    <a:cubicBezTo>
                      <a:pt x="306" y="481"/>
                      <a:pt x="341" y="500"/>
                      <a:pt x="378" y="500"/>
                    </a:cubicBezTo>
                    <a:cubicBezTo>
                      <a:pt x="417" y="500"/>
                      <a:pt x="417" y="500"/>
                      <a:pt x="417" y="500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56" y="605"/>
                      <a:pt x="306" y="636"/>
                      <a:pt x="249" y="634"/>
                    </a:cubicBezTo>
                    <a:cubicBezTo>
                      <a:pt x="140" y="628"/>
                      <a:pt x="131" y="552"/>
                      <a:pt x="127" y="473"/>
                    </a:cubicBezTo>
                    <a:cubicBezTo>
                      <a:pt x="127" y="262"/>
                      <a:pt x="127" y="262"/>
                      <a:pt x="127" y="262"/>
                    </a:cubicBezTo>
                    <a:cubicBezTo>
                      <a:pt x="30" y="262"/>
                      <a:pt x="30" y="262"/>
                      <a:pt x="30" y="262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29" y="595"/>
                      <a:pt x="67" y="675"/>
                      <a:pt x="154" y="707"/>
                    </a:cubicBezTo>
                    <a:cubicBezTo>
                      <a:pt x="218" y="731"/>
                      <a:pt x="357" y="754"/>
                      <a:pt x="456" y="615"/>
                    </a:cubicBezTo>
                    <a:cubicBezTo>
                      <a:pt x="497" y="557"/>
                      <a:pt x="811" y="0"/>
                      <a:pt x="811" y="0"/>
                    </a:cubicBezTo>
                    <a:cubicBezTo>
                      <a:pt x="698" y="0"/>
                      <a:pt x="698" y="0"/>
                      <a:pt x="698" y="0"/>
                    </a:cubicBezTo>
                    <a:lnTo>
                      <a:pt x="424" y="488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569" name="Google Shape;569;p24"/>
              <p:cNvSpPr/>
              <p:nvPr/>
            </p:nvSpPr>
            <p:spPr>
              <a:xfrm>
                <a:off x="704850" y="-1542488"/>
                <a:ext cx="728595" cy="544421"/>
              </a:xfrm>
              <a:custGeom>
                <a:rect b="b" l="l" r="r" t="t"/>
                <a:pathLst>
                  <a:path extrusionOk="0" h="698" w="934">
                    <a:moveTo>
                      <a:pt x="467" y="0"/>
                    </a:moveTo>
                    <a:cubicBezTo>
                      <a:pt x="675" y="410"/>
                      <a:pt x="675" y="410"/>
                      <a:pt x="675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54" y="0"/>
                      <a:pt x="354" y="0"/>
                      <a:pt x="354" y="0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46" y="698"/>
                      <a:pt x="46" y="698"/>
                      <a:pt x="46" y="698"/>
                    </a:cubicBezTo>
                    <a:cubicBezTo>
                      <a:pt x="87" y="698"/>
                      <a:pt x="124" y="675"/>
                      <a:pt x="143" y="639"/>
                    </a:cubicBezTo>
                    <a:cubicBezTo>
                      <a:pt x="187" y="551"/>
                      <a:pt x="187" y="551"/>
                      <a:pt x="187" y="551"/>
                    </a:cubicBezTo>
                    <a:cubicBezTo>
                      <a:pt x="200" y="527"/>
                      <a:pt x="224" y="512"/>
                      <a:pt x="251" y="512"/>
                    </a:cubicBezTo>
                    <a:cubicBezTo>
                      <a:pt x="683" y="512"/>
                      <a:pt x="683" y="512"/>
                      <a:pt x="683" y="512"/>
                    </a:cubicBezTo>
                    <a:cubicBezTo>
                      <a:pt x="710" y="512"/>
                      <a:pt x="735" y="527"/>
                      <a:pt x="747" y="551"/>
                    </a:cubicBezTo>
                    <a:cubicBezTo>
                      <a:pt x="791" y="639"/>
                      <a:pt x="791" y="639"/>
                      <a:pt x="791" y="639"/>
                    </a:cubicBezTo>
                    <a:cubicBezTo>
                      <a:pt x="810" y="675"/>
                      <a:pt x="847" y="698"/>
                      <a:pt x="888" y="698"/>
                    </a:cubicBezTo>
                    <a:cubicBezTo>
                      <a:pt x="934" y="698"/>
                      <a:pt x="934" y="698"/>
                      <a:pt x="934" y="698"/>
                    </a:cubicBezTo>
                    <a:cubicBezTo>
                      <a:pt x="580" y="0"/>
                      <a:pt x="580" y="0"/>
                      <a:pt x="580" y="0"/>
                    </a:cubicBezTo>
                    <a:lnTo>
                      <a:pt x="467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570" name="Google Shape;570;p24"/>
              <p:cNvSpPr/>
              <p:nvPr/>
            </p:nvSpPr>
            <p:spPr>
              <a:xfrm>
                <a:off x="4179121" y="-1542488"/>
                <a:ext cx="729332" cy="544421"/>
              </a:xfrm>
              <a:custGeom>
                <a:rect b="b" l="l" r="r" t="t"/>
                <a:pathLst>
                  <a:path extrusionOk="0" h="698" w="935">
                    <a:moveTo>
                      <a:pt x="467" y="0"/>
                    </a:moveTo>
                    <a:cubicBezTo>
                      <a:pt x="676" y="410"/>
                      <a:pt x="676" y="410"/>
                      <a:pt x="676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98" y="0"/>
                      <a:pt x="335" y="39"/>
                      <a:pt x="304" y="101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113" y="698"/>
                      <a:pt x="113" y="698"/>
                      <a:pt x="113" y="698"/>
                    </a:cubicBezTo>
                    <a:cubicBezTo>
                      <a:pt x="208" y="512"/>
                      <a:pt x="208" y="512"/>
                      <a:pt x="208" y="512"/>
                    </a:cubicBezTo>
                    <a:cubicBezTo>
                      <a:pt x="727" y="512"/>
                      <a:pt x="727" y="512"/>
                      <a:pt x="727" y="512"/>
                    </a:cubicBezTo>
                    <a:cubicBezTo>
                      <a:pt x="822" y="698"/>
                      <a:pt x="822" y="698"/>
                      <a:pt x="822" y="698"/>
                    </a:cubicBezTo>
                    <a:cubicBezTo>
                      <a:pt x="935" y="698"/>
                      <a:pt x="935" y="698"/>
                      <a:pt x="935" y="698"/>
                    </a:cubicBezTo>
                    <a:cubicBezTo>
                      <a:pt x="631" y="101"/>
                      <a:pt x="631" y="101"/>
                      <a:pt x="631" y="101"/>
                    </a:cubicBezTo>
                    <a:cubicBezTo>
                      <a:pt x="600" y="39"/>
                      <a:pt x="537" y="0"/>
                      <a:pt x="46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571" name="Google Shape;571;p24"/>
              <p:cNvSpPr/>
              <p:nvPr/>
            </p:nvSpPr>
            <p:spPr>
              <a:xfrm>
                <a:off x="3488098" y="-1542488"/>
                <a:ext cx="608513" cy="545157"/>
              </a:xfrm>
              <a:custGeom>
                <a:rect b="b" l="l" r="r" t="t"/>
                <a:pathLst>
                  <a:path extrusionOk="0" h="699" w="780">
                    <a:moveTo>
                      <a:pt x="548" y="298"/>
                    </a:moveTo>
                    <a:cubicBezTo>
                      <a:pt x="780" y="0"/>
                      <a:pt x="780" y="0"/>
                      <a:pt x="780" y="0"/>
                    </a:cubicBezTo>
                    <a:cubicBezTo>
                      <a:pt x="657" y="0"/>
                      <a:pt x="657" y="0"/>
                      <a:pt x="657" y="0"/>
                    </a:cubicBezTo>
                    <a:cubicBezTo>
                      <a:pt x="501" y="201"/>
                      <a:pt x="501" y="201"/>
                      <a:pt x="501" y="201"/>
                    </a:cubicBezTo>
                    <a:cubicBezTo>
                      <a:pt x="451" y="265"/>
                      <a:pt x="375" y="302"/>
                      <a:pt x="295" y="302"/>
                    </a:cubicBezTo>
                    <a:cubicBezTo>
                      <a:pt x="95" y="302"/>
                      <a:pt x="95" y="302"/>
                      <a:pt x="95" y="302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99"/>
                      <a:pt x="0" y="699"/>
                      <a:pt x="0" y="699"/>
                    </a:cubicBezTo>
                    <a:cubicBezTo>
                      <a:pt x="94" y="699"/>
                      <a:pt x="94" y="699"/>
                      <a:pt x="94" y="699"/>
                    </a:cubicBezTo>
                    <a:cubicBezTo>
                      <a:pt x="95" y="399"/>
                      <a:pt x="95" y="399"/>
                      <a:pt x="95" y="399"/>
                    </a:cubicBezTo>
                    <a:cubicBezTo>
                      <a:pt x="342" y="399"/>
                      <a:pt x="342" y="399"/>
                      <a:pt x="342" y="399"/>
                    </a:cubicBezTo>
                    <a:cubicBezTo>
                      <a:pt x="423" y="399"/>
                      <a:pt x="499" y="362"/>
                      <a:pt x="548" y="298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572" name="Google Shape;572;p24"/>
              <p:cNvSpPr/>
              <p:nvPr/>
            </p:nvSpPr>
            <p:spPr>
              <a:xfrm>
                <a:off x="2154673" y="-1542488"/>
                <a:ext cx="576098" cy="545157"/>
              </a:xfrm>
              <a:custGeom>
                <a:rect b="b" l="l" r="r" t="t"/>
                <a:pathLst>
                  <a:path extrusionOk="0" h="699" w="739">
                    <a:moveTo>
                      <a:pt x="520" y="276"/>
                    </a:moveTo>
                    <a:cubicBezTo>
                      <a:pt x="482" y="274"/>
                      <a:pt x="104" y="275"/>
                      <a:pt x="104" y="275"/>
                    </a:cubicBezTo>
                    <a:cubicBezTo>
                      <a:pt x="104" y="87"/>
                      <a:pt x="104" y="87"/>
                      <a:pt x="104" y="87"/>
                    </a:cubicBezTo>
                    <a:cubicBezTo>
                      <a:pt x="676" y="87"/>
                      <a:pt x="676" y="87"/>
                      <a:pt x="676" y="87"/>
                    </a:cubicBezTo>
                    <a:cubicBezTo>
                      <a:pt x="676" y="0"/>
                      <a:pt x="676" y="0"/>
                      <a:pt x="676" y="0"/>
                    </a:cubicBezTo>
                    <a:cubicBezTo>
                      <a:pt x="104" y="0"/>
                      <a:pt x="104" y="0"/>
                      <a:pt x="104" y="0"/>
                    </a:cubicBezTo>
                    <a:cubicBezTo>
                      <a:pt x="20" y="0"/>
                      <a:pt x="20" y="0"/>
                      <a:pt x="2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10"/>
                      <a:pt x="0" y="610"/>
                      <a:pt x="0" y="610"/>
                    </a:cubicBezTo>
                    <a:cubicBezTo>
                      <a:pt x="58" y="610"/>
                      <a:pt x="104" y="564"/>
                      <a:pt x="104" y="507"/>
                    </a:cubicBezTo>
                    <a:cubicBezTo>
                      <a:pt x="104" y="368"/>
                      <a:pt x="104" y="368"/>
                      <a:pt x="104" y="368"/>
                    </a:cubicBezTo>
                    <a:cubicBezTo>
                      <a:pt x="104" y="368"/>
                      <a:pt x="389" y="367"/>
                      <a:pt x="528" y="370"/>
                    </a:cubicBezTo>
                    <a:cubicBezTo>
                      <a:pt x="597" y="372"/>
                      <a:pt x="626" y="412"/>
                      <a:pt x="626" y="482"/>
                    </a:cubicBezTo>
                    <a:cubicBezTo>
                      <a:pt x="626" y="551"/>
                      <a:pt x="603" y="602"/>
                      <a:pt x="528" y="605"/>
                    </a:cubicBezTo>
                    <a:cubicBezTo>
                      <a:pt x="399" y="611"/>
                      <a:pt x="104" y="610"/>
                      <a:pt x="104" y="610"/>
                    </a:cubicBezTo>
                    <a:cubicBezTo>
                      <a:pt x="104" y="699"/>
                      <a:pt x="104" y="699"/>
                      <a:pt x="104" y="699"/>
                    </a:cubicBezTo>
                    <a:cubicBezTo>
                      <a:pt x="186" y="699"/>
                      <a:pt x="269" y="699"/>
                      <a:pt x="351" y="698"/>
                    </a:cubicBezTo>
                    <a:cubicBezTo>
                      <a:pt x="426" y="697"/>
                      <a:pt x="494" y="695"/>
                      <a:pt x="569" y="691"/>
                    </a:cubicBezTo>
                    <a:cubicBezTo>
                      <a:pt x="668" y="686"/>
                      <a:pt x="739" y="631"/>
                      <a:pt x="739" y="471"/>
                    </a:cubicBezTo>
                    <a:cubicBezTo>
                      <a:pt x="739" y="380"/>
                      <a:pt x="708" y="285"/>
                      <a:pt x="520" y="276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573" name="Google Shape;573;p24"/>
              <p:cNvSpPr/>
              <p:nvPr/>
            </p:nvSpPr>
            <p:spPr>
              <a:xfrm>
                <a:off x="1454809" y="-1594057"/>
                <a:ext cx="496535" cy="236481"/>
              </a:xfrm>
              <a:custGeom>
                <a:rect b="b" l="l" r="r" t="t"/>
                <a:pathLst>
                  <a:path extrusionOk="0" h="303" w="636">
                    <a:moveTo>
                      <a:pt x="99" y="273"/>
                    </a:moveTo>
                    <a:cubicBezTo>
                      <a:pt x="167" y="193"/>
                      <a:pt x="323" y="104"/>
                      <a:pt x="462" y="150"/>
                    </a:cubicBezTo>
                    <a:cubicBezTo>
                      <a:pt x="500" y="163"/>
                      <a:pt x="525" y="193"/>
                      <a:pt x="531" y="224"/>
                    </a:cubicBezTo>
                    <a:cubicBezTo>
                      <a:pt x="636" y="224"/>
                      <a:pt x="636" y="224"/>
                      <a:pt x="636" y="224"/>
                    </a:cubicBezTo>
                    <a:cubicBezTo>
                      <a:pt x="635" y="209"/>
                      <a:pt x="632" y="192"/>
                      <a:pt x="627" y="176"/>
                    </a:cubicBezTo>
                    <a:cubicBezTo>
                      <a:pt x="546" y="0"/>
                      <a:pt x="298" y="43"/>
                      <a:pt x="204" y="82"/>
                    </a:cubicBezTo>
                    <a:cubicBezTo>
                      <a:pt x="120" y="116"/>
                      <a:pt x="59" y="165"/>
                      <a:pt x="0" y="246"/>
                    </a:cubicBezTo>
                    <a:cubicBezTo>
                      <a:pt x="25" y="266"/>
                      <a:pt x="48" y="284"/>
                      <a:pt x="72" y="303"/>
                    </a:cubicBezTo>
                    <a:cubicBezTo>
                      <a:pt x="83" y="291"/>
                      <a:pt x="92" y="282"/>
                      <a:pt x="99" y="27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grpSp>
            <p:nvGrpSpPr>
              <p:cNvPr id="574" name="Google Shape;574;p24"/>
              <p:cNvGrpSpPr/>
              <p:nvPr/>
            </p:nvGrpSpPr>
            <p:grpSpPr>
              <a:xfrm>
                <a:off x="704850" y="-827473"/>
                <a:ext cx="2037708" cy="177545"/>
                <a:chOff x="704850" y="-751273"/>
                <a:chExt cx="2037708" cy="177545"/>
              </a:xfrm>
            </p:grpSpPr>
            <p:sp>
              <p:nvSpPr>
                <p:cNvPr id="575" name="Google Shape;575;p24"/>
                <p:cNvSpPr/>
                <p:nvPr/>
              </p:nvSpPr>
              <p:spPr>
                <a:xfrm>
                  <a:off x="704850" y="-749063"/>
                  <a:ext cx="102401" cy="125976"/>
                </a:xfrm>
                <a:custGeom>
                  <a:rect b="b" l="l" r="r" t="t"/>
                  <a:pathLst>
                    <a:path extrusionOk="0" h="171" w="139">
                      <a:moveTo>
                        <a:pt x="0" y="0"/>
                      </a:moveTo>
                      <a:lnTo>
                        <a:pt x="139" y="0"/>
                      </a:lnTo>
                      <a:lnTo>
                        <a:pt x="139" y="171"/>
                      </a:lnTo>
                      <a:lnTo>
                        <a:pt x="108" y="171"/>
                      </a:lnTo>
                      <a:lnTo>
                        <a:pt x="108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576" name="Google Shape;576;p24"/>
                <p:cNvSpPr/>
                <p:nvPr/>
              </p:nvSpPr>
              <p:spPr>
                <a:xfrm>
                  <a:off x="845559" y="-751273"/>
                  <a:ext cx="111978" cy="177545"/>
                </a:xfrm>
                <a:custGeom>
                  <a:rect b="b" l="l" r="r" t="t"/>
                  <a:pathLst>
                    <a:path extrusionOk="0" h="228" w="144">
                      <a:moveTo>
                        <a:pt x="0" y="3"/>
                      </a:moveTo>
                      <a:cubicBezTo>
                        <a:pt x="22" y="3"/>
                        <a:pt x="22" y="3"/>
                        <a:pt x="22" y="3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33" y="16"/>
                        <a:pt x="41" y="10"/>
                        <a:pt x="50" y="6"/>
                      </a:cubicBezTo>
                      <a:cubicBezTo>
                        <a:pt x="58" y="2"/>
                        <a:pt x="68" y="0"/>
                        <a:pt x="79" y="0"/>
                      </a:cubicBezTo>
                      <a:cubicBezTo>
                        <a:pt x="89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6" y="20"/>
                      </a:cubicBezTo>
                      <a:cubicBezTo>
                        <a:pt x="132" y="27"/>
                        <a:pt x="137" y="35"/>
                        <a:pt x="140" y="44"/>
                      </a:cubicBezTo>
                      <a:cubicBezTo>
                        <a:pt x="143" y="54"/>
                        <a:pt x="144" y="66"/>
                        <a:pt x="144" y="79"/>
                      </a:cubicBezTo>
                      <a:cubicBezTo>
                        <a:pt x="144" y="88"/>
                        <a:pt x="144" y="88"/>
                        <a:pt x="144" y="88"/>
                      </a:cubicBezTo>
                      <a:cubicBezTo>
                        <a:pt x="144" y="101"/>
                        <a:pt x="143" y="112"/>
                        <a:pt x="139" y="122"/>
                      </a:cubicBezTo>
                      <a:cubicBezTo>
                        <a:pt x="136" y="131"/>
                        <a:pt x="132" y="140"/>
                        <a:pt x="126" y="146"/>
                      </a:cubicBezTo>
                      <a:cubicBezTo>
                        <a:pt x="120" y="153"/>
                        <a:pt x="113" y="158"/>
                        <a:pt x="105" y="161"/>
                      </a:cubicBezTo>
                      <a:cubicBezTo>
                        <a:pt x="97" y="164"/>
                        <a:pt x="89" y="166"/>
                        <a:pt x="79" y="166"/>
                      </a:cubicBezTo>
                      <a:cubicBezTo>
                        <a:pt x="68" y="166"/>
                        <a:pt x="59" y="164"/>
                        <a:pt x="51" y="161"/>
                      </a:cubicBezTo>
                      <a:cubicBezTo>
                        <a:pt x="43" y="158"/>
                        <a:pt x="36" y="152"/>
                        <a:pt x="29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1" y="140"/>
                      </a:moveTo>
                      <a:cubicBezTo>
                        <a:pt x="84" y="140"/>
                        <a:pt x="95" y="136"/>
                        <a:pt x="103" y="127"/>
                      </a:cubicBezTo>
                      <a:cubicBezTo>
                        <a:pt x="110" y="119"/>
                        <a:pt x="114" y="105"/>
                        <a:pt x="114" y="88"/>
                      </a:cubicBezTo>
                      <a:cubicBezTo>
                        <a:pt x="114" y="79"/>
                        <a:pt x="114" y="79"/>
                        <a:pt x="114" y="79"/>
                      </a:cubicBezTo>
                      <a:cubicBezTo>
                        <a:pt x="114" y="61"/>
                        <a:pt x="110" y="48"/>
                        <a:pt x="102" y="40"/>
                      </a:cubicBezTo>
                      <a:cubicBezTo>
                        <a:pt x="95" y="31"/>
                        <a:pt x="84" y="27"/>
                        <a:pt x="71" y="27"/>
                      </a:cubicBezTo>
                      <a:cubicBezTo>
                        <a:pt x="58" y="27"/>
                        <a:pt x="48" y="31"/>
                        <a:pt x="40" y="39"/>
                      </a:cubicBezTo>
                      <a:cubicBezTo>
                        <a:pt x="32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2" y="118"/>
                        <a:pt x="40" y="127"/>
                      </a:cubicBezTo>
                      <a:cubicBezTo>
                        <a:pt x="48" y="135"/>
                        <a:pt x="58" y="140"/>
                        <a:pt x="71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577" name="Google Shape;577;p24"/>
                <p:cNvSpPr/>
                <p:nvPr/>
              </p:nvSpPr>
              <p:spPr>
                <a:xfrm>
                  <a:off x="980375" y="-751273"/>
                  <a:ext cx="112715" cy="129659"/>
                </a:xfrm>
                <a:custGeom>
                  <a:rect b="b" l="l" r="r" t="t"/>
                  <a:pathLst>
                    <a:path extrusionOk="0" h="166" w="145">
                      <a:moveTo>
                        <a:pt x="74" y="166"/>
                      </a:moveTo>
                      <a:cubicBezTo>
                        <a:pt x="63" y="166"/>
                        <a:pt x="53" y="164"/>
                        <a:pt x="43" y="161"/>
                      </a:cubicBezTo>
                      <a:cubicBezTo>
                        <a:pt x="34" y="157"/>
                        <a:pt x="27" y="152"/>
                        <a:pt x="20" y="145"/>
                      </a:cubicBezTo>
                      <a:cubicBezTo>
                        <a:pt x="14" y="139"/>
                        <a:pt x="9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9" y="36"/>
                        <a:pt x="14" y="27"/>
                        <a:pt x="20" y="21"/>
                      </a:cubicBezTo>
                      <a:cubicBezTo>
                        <a:pt x="26" y="14"/>
                        <a:pt x="34" y="9"/>
                        <a:pt x="43" y="6"/>
                      </a:cubicBezTo>
                      <a:cubicBezTo>
                        <a:pt x="52" y="2"/>
                        <a:pt x="62" y="0"/>
                        <a:pt x="73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9" y="14"/>
                        <a:pt x="125" y="21"/>
                      </a:cubicBezTo>
                      <a:cubicBezTo>
                        <a:pt x="131" y="28"/>
                        <a:pt x="136" y="36"/>
                        <a:pt x="140" y="46"/>
                      </a:cubicBezTo>
                      <a:cubicBezTo>
                        <a:pt x="143" y="56"/>
                        <a:pt x="145" y="68"/>
                        <a:pt x="145" y="81"/>
                      </a:cubicBezTo>
                      <a:cubicBezTo>
                        <a:pt x="145" y="92"/>
                        <a:pt x="145" y="92"/>
                        <a:pt x="145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1" y="107"/>
                        <a:pt x="35" y="119"/>
                        <a:pt x="42" y="127"/>
                      </a:cubicBezTo>
                      <a:cubicBezTo>
                        <a:pt x="50" y="136"/>
                        <a:pt x="60" y="140"/>
                        <a:pt x="73" y="140"/>
                      </a:cubicBezTo>
                      <a:cubicBezTo>
                        <a:pt x="83" y="140"/>
                        <a:pt x="91" y="138"/>
                        <a:pt x="98" y="134"/>
                      </a:cubicBezTo>
                      <a:cubicBezTo>
                        <a:pt x="105" y="130"/>
                        <a:pt x="110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2" y="145"/>
                        <a:pt x="120" y="153"/>
                      </a:cubicBezTo>
                      <a:cubicBezTo>
                        <a:pt x="108" y="162"/>
                        <a:pt x="93" y="166"/>
                        <a:pt x="74" y="166"/>
                      </a:cubicBezTo>
                      <a:close/>
                      <a:moveTo>
                        <a:pt x="73" y="27"/>
                      </a:moveTo>
                      <a:cubicBezTo>
                        <a:pt x="60" y="27"/>
                        <a:pt x="51" y="30"/>
                        <a:pt x="44" y="37"/>
                      </a:cubicBezTo>
                      <a:cubicBezTo>
                        <a:pt x="37" y="44"/>
                        <a:pt x="32" y="55"/>
                        <a:pt x="31" y="68"/>
                      </a:cubicBezTo>
                      <a:cubicBezTo>
                        <a:pt x="115" y="68"/>
                        <a:pt x="115" y="68"/>
                        <a:pt x="115" y="68"/>
                      </a:cubicBezTo>
                      <a:cubicBezTo>
                        <a:pt x="112" y="40"/>
                        <a:pt x="98" y="27"/>
                        <a:pt x="73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578" name="Google Shape;578;p24"/>
                <p:cNvSpPr/>
                <p:nvPr/>
              </p:nvSpPr>
              <p:spPr>
                <a:xfrm>
                  <a:off x="1105614" y="-749063"/>
                  <a:ext cx="131869" cy="157654"/>
                </a:xfrm>
                <a:custGeom>
                  <a:rect b="b" l="l" r="r" t="t"/>
                  <a:pathLst>
                    <a:path extrusionOk="0" h="202" w="169">
                      <a:moveTo>
                        <a:pt x="0" y="134"/>
                      </a:moveTo>
                      <a:cubicBezTo>
                        <a:pt x="16" y="134"/>
                        <a:pt x="16" y="134"/>
                        <a:pt x="16" y="134"/>
                      </a:cubicBezTo>
                      <a:cubicBezTo>
                        <a:pt x="19" y="129"/>
                        <a:pt x="22" y="124"/>
                        <a:pt x="25" y="119"/>
                      </a:cubicBezTo>
                      <a:cubicBezTo>
                        <a:pt x="27" y="114"/>
                        <a:pt x="29" y="108"/>
                        <a:pt x="30" y="102"/>
                      </a:cubicBezTo>
                      <a:cubicBezTo>
                        <a:pt x="31" y="95"/>
                        <a:pt x="32" y="87"/>
                        <a:pt x="33" y="79"/>
                      </a:cubicBezTo>
                      <a:cubicBezTo>
                        <a:pt x="33" y="70"/>
                        <a:pt x="34" y="60"/>
                        <a:pt x="34" y="48"/>
                      </a:cubicBezTo>
                      <a:cubicBezTo>
                        <a:pt x="34" y="0"/>
                        <a:pt x="34" y="0"/>
                        <a:pt x="34" y="0"/>
                      </a:cubicBezTo>
                      <a:cubicBezTo>
                        <a:pt x="149" y="0"/>
                        <a:pt x="149" y="0"/>
                        <a:pt x="149" y="0"/>
                      </a:cubicBezTo>
                      <a:cubicBezTo>
                        <a:pt x="149" y="134"/>
                        <a:pt x="149" y="134"/>
                        <a:pt x="149" y="134"/>
                      </a:cubicBezTo>
                      <a:cubicBezTo>
                        <a:pt x="169" y="134"/>
                        <a:pt x="169" y="134"/>
                        <a:pt x="169" y="134"/>
                      </a:cubicBezTo>
                      <a:cubicBezTo>
                        <a:pt x="169" y="202"/>
                        <a:pt x="169" y="202"/>
                        <a:pt x="169" y="202"/>
                      </a:cubicBezTo>
                      <a:cubicBezTo>
                        <a:pt x="141" y="202"/>
                        <a:pt x="141" y="202"/>
                        <a:pt x="141" y="202"/>
                      </a:cubicBezTo>
                      <a:cubicBezTo>
                        <a:pt x="141" y="161"/>
                        <a:pt x="141" y="161"/>
                        <a:pt x="141" y="161"/>
                      </a:cubicBezTo>
                      <a:cubicBezTo>
                        <a:pt x="28" y="161"/>
                        <a:pt x="28" y="161"/>
                        <a:pt x="28" y="161"/>
                      </a:cubicBezTo>
                      <a:cubicBezTo>
                        <a:pt x="28" y="202"/>
                        <a:pt x="28" y="202"/>
                        <a:pt x="28" y="202"/>
                      </a:cubicBezTo>
                      <a:cubicBezTo>
                        <a:pt x="0" y="202"/>
                        <a:pt x="0" y="202"/>
                        <a:pt x="0" y="202"/>
                      </a:cubicBezTo>
                      <a:lnTo>
                        <a:pt x="0" y="134"/>
                      </a:lnTo>
                      <a:close/>
                      <a:moveTo>
                        <a:pt x="121" y="134"/>
                      </a:moveTo>
                      <a:cubicBezTo>
                        <a:pt x="121" y="26"/>
                        <a:pt x="121" y="26"/>
                        <a:pt x="121" y="26"/>
                      </a:cubicBezTo>
                      <a:cubicBezTo>
                        <a:pt x="61" y="26"/>
                        <a:pt x="61" y="26"/>
                        <a:pt x="61" y="26"/>
                      </a:cubicBezTo>
                      <a:cubicBezTo>
                        <a:pt x="61" y="48"/>
                        <a:pt x="61" y="48"/>
                        <a:pt x="61" y="48"/>
                      </a:cubicBezTo>
                      <a:cubicBezTo>
                        <a:pt x="61" y="59"/>
                        <a:pt x="61" y="68"/>
                        <a:pt x="61" y="76"/>
                      </a:cubicBezTo>
                      <a:cubicBezTo>
                        <a:pt x="60" y="84"/>
                        <a:pt x="60" y="92"/>
                        <a:pt x="58" y="99"/>
                      </a:cubicBezTo>
                      <a:cubicBezTo>
                        <a:pt x="57" y="105"/>
                        <a:pt x="56" y="112"/>
                        <a:pt x="54" y="117"/>
                      </a:cubicBezTo>
                      <a:cubicBezTo>
                        <a:pt x="53" y="123"/>
                        <a:pt x="51" y="128"/>
                        <a:pt x="48" y="134"/>
                      </a:cubicBezTo>
                      <a:cubicBezTo>
                        <a:pt x="48" y="134"/>
                        <a:pt x="48" y="134"/>
                        <a:pt x="48" y="134"/>
                      </a:cubicBezTo>
                      <a:lnTo>
                        <a:pt x="121" y="134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579" name="Google Shape;579;p24"/>
                <p:cNvSpPr/>
                <p:nvPr/>
              </p:nvSpPr>
              <p:spPr>
                <a:xfrm>
                  <a:off x="1261057" y="-749063"/>
                  <a:ext cx="103138" cy="125976"/>
                </a:xfrm>
                <a:custGeom>
                  <a:rect b="b" l="l" r="r" t="t"/>
                  <a:pathLst>
                    <a:path extrusionOk="0" h="171" w="140">
                      <a:moveTo>
                        <a:pt x="0" y="0"/>
                      </a:moveTo>
                      <a:lnTo>
                        <a:pt x="140" y="0"/>
                      </a:lnTo>
                      <a:lnTo>
                        <a:pt x="140" y="171"/>
                      </a:lnTo>
                      <a:lnTo>
                        <a:pt x="109" y="171"/>
                      </a:lnTo>
                      <a:lnTo>
                        <a:pt x="109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580" name="Google Shape;580;p24"/>
                <p:cNvSpPr/>
                <p:nvPr/>
              </p:nvSpPr>
              <p:spPr>
                <a:xfrm>
                  <a:off x="1401030" y="-751273"/>
                  <a:ext cx="113452" cy="177545"/>
                </a:xfrm>
                <a:custGeom>
                  <a:rect b="b" l="l" r="r" t="t"/>
                  <a:pathLst>
                    <a:path extrusionOk="0" h="228" w="145">
                      <a:moveTo>
                        <a:pt x="0" y="3"/>
                      </a:moveTo>
                      <a:cubicBezTo>
                        <a:pt x="23" y="3"/>
                        <a:pt x="23" y="3"/>
                        <a:pt x="23" y="3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27" y="25"/>
                        <a:pt x="27" y="25"/>
                        <a:pt x="27" y="25"/>
                      </a:cubicBezTo>
                      <a:cubicBezTo>
                        <a:pt x="34" y="16"/>
                        <a:pt x="42" y="10"/>
                        <a:pt x="50" y="6"/>
                      </a:cubicBezTo>
                      <a:cubicBezTo>
                        <a:pt x="59" y="2"/>
                        <a:pt x="68" y="0"/>
                        <a:pt x="80" y="0"/>
                      </a:cubicBezTo>
                      <a:cubicBezTo>
                        <a:pt x="90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7" y="20"/>
                      </a:cubicBezTo>
                      <a:cubicBezTo>
                        <a:pt x="133" y="27"/>
                        <a:pt x="137" y="35"/>
                        <a:pt x="140" y="44"/>
                      </a:cubicBezTo>
                      <a:cubicBezTo>
                        <a:pt x="143" y="54"/>
                        <a:pt x="145" y="66"/>
                        <a:pt x="145" y="79"/>
                      </a:cubicBezTo>
                      <a:cubicBezTo>
                        <a:pt x="145" y="88"/>
                        <a:pt x="145" y="88"/>
                        <a:pt x="145" y="88"/>
                      </a:cubicBezTo>
                      <a:cubicBezTo>
                        <a:pt x="145" y="101"/>
                        <a:pt x="143" y="112"/>
                        <a:pt x="140" y="122"/>
                      </a:cubicBezTo>
                      <a:cubicBezTo>
                        <a:pt x="137" y="131"/>
                        <a:pt x="132" y="140"/>
                        <a:pt x="127" y="146"/>
                      </a:cubicBezTo>
                      <a:cubicBezTo>
                        <a:pt x="121" y="153"/>
                        <a:pt x="114" y="158"/>
                        <a:pt x="106" y="161"/>
                      </a:cubicBezTo>
                      <a:cubicBezTo>
                        <a:pt x="98" y="164"/>
                        <a:pt x="89" y="166"/>
                        <a:pt x="80" y="166"/>
                      </a:cubicBezTo>
                      <a:cubicBezTo>
                        <a:pt x="69" y="166"/>
                        <a:pt x="60" y="164"/>
                        <a:pt x="52" y="161"/>
                      </a:cubicBezTo>
                      <a:cubicBezTo>
                        <a:pt x="44" y="158"/>
                        <a:pt x="37" y="152"/>
                        <a:pt x="30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2" y="140"/>
                      </a:moveTo>
                      <a:cubicBezTo>
                        <a:pt x="85" y="140"/>
                        <a:pt x="95" y="136"/>
                        <a:pt x="103" y="127"/>
                      </a:cubicBezTo>
                      <a:cubicBezTo>
                        <a:pt x="111" y="119"/>
                        <a:pt x="115" y="105"/>
                        <a:pt x="115" y="88"/>
                      </a:cubicBezTo>
                      <a:cubicBezTo>
                        <a:pt x="115" y="79"/>
                        <a:pt x="115" y="79"/>
                        <a:pt x="115" y="79"/>
                      </a:cubicBezTo>
                      <a:cubicBezTo>
                        <a:pt x="115" y="61"/>
                        <a:pt x="111" y="48"/>
                        <a:pt x="103" y="40"/>
                      </a:cubicBezTo>
                      <a:cubicBezTo>
                        <a:pt x="95" y="31"/>
                        <a:pt x="85" y="27"/>
                        <a:pt x="72" y="27"/>
                      </a:cubicBezTo>
                      <a:cubicBezTo>
                        <a:pt x="59" y="27"/>
                        <a:pt x="49" y="31"/>
                        <a:pt x="41" y="39"/>
                      </a:cubicBezTo>
                      <a:cubicBezTo>
                        <a:pt x="33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3" y="118"/>
                        <a:pt x="41" y="127"/>
                      </a:cubicBezTo>
                      <a:cubicBezTo>
                        <a:pt x="49" y="135"/>
                        <a:pt x="59" y="140"/>
                        <a:pt x="72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581" name="Google Shape;581;p24"/>
                <p:cNvSpPr/>
                <p:nvPr/>
              </p:nvSpPr>
              <p:spPr>
                <a:xfrm>
                  <a:off x="1544687" y="-749063"/>
                  <a:ext cx="107558" cy="125976"/>
                </a:xfrm>
                <a:custGeom>
                  <a:rect b="b" l="l" r="r" t="t"/>
                  <a:pathLst>
                    <a:path extrusionOk="0" h="171" w="146">
                      <a:moveTo>
                        <a:pt x="0" y="0"/>
                      </a:moveTo>
                      <a:lnTo>
                        <a:pt x="30" y="0"/>
                      </a:lnTo>
                      <a:lnTo>
                        <a:pt x="30" y="132"/>
                      </a:lnTo>
                      <a:lnTo>
                        <a:pt x="31" y="132"/>
                      </a:lnTo>
                      <a:lnTo>
                        <a:pt x="10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4" y="37"/>
                      </a:lnTo>
                      <a:lnTo>
                        <a:pt x="40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582" name="Google Shape;582;p24"/>
                <p:cNvSpPr/>
                <p:nvPr/>
              </p:nvSpPr>
              <p:spPr>
                <a:xfrm>
                  <a:off x="1689816" y="-749063"/>
                  <a:ext cx="107558" cy="125976"/>
                </a:xfrm>
                <a:custGeom>
                  <a:rect b="b" l="l" r="r" t="t"/>
                  <a:pathLst>
                    <a:path extrusionOk="0" h="171" w="146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69"/>
                      </a:lnTo>
                      <a:lnTo>
                        <a:pt x="115" y="69"/>
                      </a:lnTo>
                      <a:lnTo>
                        <a:pt x="11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5" y="171"/>
                      </a:lnTo>
                      <a:lnTo>
                        <a:pt x="115" y="97"/>
                      </a:lnTo>
                      <a:lnTo>
                        <a:pt x="31" y="9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583" name="Google Shape;583;p24"/>
                <p:cNvSpPr/>
                <p:nvPr/>
              </p:nvSpPr>
              <p:spPr>
                <a:xfrm>
                  <a:off x="1834946" y="-749063"/>
                  <a:ext cx="108294" cy="125976"/>
                </a:xfrm>
                <a:custGeom>
                  <a:rect b="b" l="l" r="r" t="t"/>
                  <a:pathLst>
                    <a:path extrusionOk="0" h="171" w="147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132"/>
                      </a:lnTo>
                      <a:lnTo>
                        <a:pt x="32" y="132"/>
                      </a:lnTo>
                      <a:lnTo>
                        <a:pt x="106" y="0"/>
                      </a:lnTo>
                      <a:lnTo>
                        <a:pt x="147" y="0"/>
                      </a:lnTo>
                      <a:lnTo>
                        <a:pt x="147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5" y="37"/>
                      </a:lnTo>
                      <a:lnTo>
                        <a:pt x="4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584" name="Google Shape;584;p24"/>
                <p:cNvSpPr/>
                <p:nvPr/>
              </p:nvSpPr>
              <p:spPr>
                <a:xfrm>
                  <a:off x="1980812" y="-749063"/>
                  <a:ext cx="132606" cy="125976"/>
                </a:xfrm>
                <a:custGeom>
                  <a:rect b="b" l="l" r="r" t="t"/>
                  <a:pathLst>
                    <a:path extrusionOk="0" h="171" w="180">
                      <a:moveTo>
                        <a:pt x="0" y="0"/>
                      </a:moveTo>
                      <a:lnTo>
                        <a:pt x="45" y="0"/>
                      </a:lnTo>
                      <a:lnTo>
                        <a:pt x="91" y="96"/>
                      </a:lnTo>
                      <a:lnTo>
                        <a:pt x="91" y="96"/>
                      </a:lnTo>
                      <a:lnTo>
                        <a:pt x="136" y="0"/>
                      </a:lnTo>
                      <a:lnTo>
                        <a:pt x="180" y="0"/>
                      </a:lnTo>
                      <a:lnTo>
                        <a:pt x="180" y="171"/>
                      </a:lnTo>
                      <a:lnTo>
                        <a:pt x="149" y="171"/>
                      </a:lnTo>
                      <a:lnTo>
                        <a:pt x="149" y="37"/>
                      </a:lnTo>
                      <a:lnTo>
                        <a:pt x="149" y="37"/>
                      </a:lnTo>
                      <a:lnTo>
                        <a:pt x="106" y="131"/>
                      </a:lnTo>
                      <a:lnTo>
                        <a:pt x="75" y="131"/>
                      </a:lnTo>
                      <a:lnTo>
                        <a:pt x="31" y="37"/>
                      </a:lnTo>
                      <a:lnTo>
                        <a:pt x="31" y="3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585" name="Google Shape;585;p24"/>
                <p:cNvSpPr/>
                <p:nvPr/>
              </p:nvSpPr>
              <p:spPr>
                <a:xfrm>
                  <a:off x="2142149" y="-751273"/>
                  <a:ext cx="105348" cy="129659"/>
                </a:xfrm>
                <a:custGeom>
                  <a:rect b="b" l="l" r="r" t="t"/>
                  <a:pathLst>
                    <a:path extrusionOk="0" h="166" w="135">
                      <a:moveTo>
                        <a:pt x="55" y="166"/>
                      </a:moveTo>
                      <a:cubicBezTo>
                        <a:pt x="37" y="166"/>
                        <a:pt x="23" y="162"/>
                        <a:pt x="14" y="153"/>
                      </a:cubicBezTo>
                      <a:cubicBezTo>
                        <a:pt x="5" y="145"/>
                        <a:pt x="0" y="133"/>
                        <a:pt x="0" y="118"/>
                      </a:cubicBezTo>
                      <a:cubicBezTo>
                        <a:pt x="0" y="102"/>
                        <a:pt x="6" y="89"/>
                        <a:pt x="16" y="80"/>
                      </a:cubicBezTo>
                      <a:cubicBezTo>
                        <a:pt x="27" y="71"/>
                        <a:pt x="45" y="66"/>
                        <a:pt x="69" y="66"/>
                      </a:cubicBezTo>
                      <a:cubicBezTo>
                        <a:pt x="106" y="66"/>
                        <a:pt x="106" y="66"/>
                        <a:pt x="106" y="66"/>
                      </a:cubicBezTo>
                      <a:cubicBezTo>
                        <a:pt x="106" y="57"/>
                        <a:pt x="106" y="57"/>
                        <a:pt x="106" y="57"/>
                      </a:cubicBezTo>
                      <a:cubicBezTo>
                        <a:pt x="106" y="47"/>
                        <a:pt x="104" y="39"/>
                        <a:pt x="98" y="34"/>
                      </a:cubicBezTo>
                      <a:cubicBezTo>
                        <a:pt x="93" y="29"/>
                        <a:pt x="84" y="27"/>
                        <a:pt x="71" y="27"/>
                      </a:cubicBezTo>
                      <a:cubicBezTo>
                        <a:pt x="59" y="27"/>
                        <a:pt x="51" y="29"/>
                        <a:pt x="46" y="33"/>
                      </a:cubicBezTo>
                      <a:cubicBezTo>
                        <a:pt x="40" y="37"/>
                        <a:pt x="37" y="42"/>
                        <a:pt x="36" y="48"/>
                      </a:cubicBezTo>
                      <a:cubicBezTo>
                        <a:pt x="7" y="48"/>
                        <a:pt x="7" y="48"/>
                        <a:pt x="7" y="48"/>
                      </a:cubicBezTo>
                      <a:cubicBezTo>
                        <a:pt x="7" y="41"/>
                        <a:pt x="9" y="35"/>
                        <a:pt x="12" y="29"/>
                      </a:cubicBezTo>
                      <a:cubicBezTo>
                        <a:pt x="15" y="23"/>
                        <a:pt x="19" y="18"/>
                        <a:pt x="24" y="14"/>
                      </a:cubicBezTo>
                      <a:cubicBezTo>
                        <a:pt x="29" y="10"/>
                        <a:pt x="36" y="6"/>
                        <a:pt x="44" y="4"/>
                      </a:cubicBezTo>
                      <a:cubicBezTo>
                        <a:pt x="52" y="1"/>
                        <a:pt x="61" y="0"/>
                        <a:pt x="71" y="0"/>
                      </a:cubicBezTo>
                      <a:cubicBezTo>
                        <a:pt x="93" y="0"/>
                        <a:pt x="109" y="5"/>
                        <a:pt x="120" y="15"/>
                      </a:cubicBezTo>
                      <a:cubicBezTo>
                        <a:pt x="130" y="25"/>
                        <a:pt x="135" y="40"/>
                        <a:pt x="135" y="59"/>
                      </a:cubicBezTo>
                      <a:cubicBezTo>
                        <a:pt x="135" y="164"/>
                        <a:pt x="135" y="164"/>
                        <a:pt x="135" y="164"/>
                      </a:cubicBezTo>
                      <a:cubicBezTo>
                        <a:pt x="113" y="164"/>
                        <a:pt x="113" y="164"/>
                        <a:pt x="113" y="164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95" y="157"/>
                        <a:pt x="78" y="166"/>
                        <a:pt x="55" y="166"/>
                      </a:cubicBezTo>
                      <a:close/>
                      <a:moveTo>
                        <a:pt x="58" y="140"/>
                      </a:moveTo>
                      <a:cubicBezTo>
                        <a:pt x="65" y="140"/>
                        <a:pt x="71" y="139"/>
                        <a:pt x="77" y="136"/>
                      </a:cubicBezTo>
                      <a:cubicBezTo>
                        <a:pt x="83" y="134"/>
                        <a:pt x="88" y="131"/>
                        <a:pt x="92" y="127"/>
                      </a:cubicBezTo>
                      <a:cubicBezTo>
                        <a:pt x="97" y="123"/>
                        <a:pt x="100" y="118"/>
                        <a:pt x="103" y="113"/>
                      </a:cubicBezTo>
                      <a:cubicBezTo>
                        <a:pt x="105" y="108"/>
                        <a:pt x="106" y="102"/>
                        <a:pt x="106" y="96"/>
                      </a:cubicBezTo>
                      <a:cubicBezTo>
                        <a:pt x="106" y="90"/>
                        <a:pt x="106" y="90"/>
                        <a:pt x="106" y="90"/>
                      </a:cubicBezTo>
                      <a:cubicBezTo>
                        <a:pt x="71" y="90"/>
                        <a:pt x="71" y="90"/>
                        <a:pt x="71" y="90"/>
                      </a:cubicBezTo>
                      <a:cubicBezTo>
                        <a:pt x="56" y="90"/>
                        <a:pt x="45" y="93"/>
                        <a:pt x="39" y="98"/>
                      </a:cubicBezTo>
                      <a:cubicBezTo>
                        <a:pt x="33" y="103"/>
                        <a:pt x="30" y="110"/>
                        <a:pt x="30" y="118"/>
                      </a:cubicBezTo>
                      <a:cubicBezTo>
                        <a:pt x="30" y="124"/>
                        <a:pt x="33" y="130"/>
                        <a:pt x="37" y="134"/>
                      </a:cubicBezTo>
                      <a:cubicBezTo>
                        <a:pt x="42" y="138"/>
                        <a:pt x="49" y="140"/>
                        <a:pt x="58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586" name="Google Shape;586;p24"/>
                <p:cNvSpPr/>
                <p:nvPr/>
              </p:nvSpPr>
              <p:spPr>
                <a:xfrm>
                  <a:off x="2263705" y="-749063"/>
                  <a:ext cx="103138" cy="125976"/>
                </a:xfrm>
                <a:custGeom>
                  <a:rect b="b" l="l" r="r" t="t"/>
                  <a:pathLst>
                    <a:path extrusionOk="0" h="171" w="140">
                      <a:moveTo>
                        <a:pt x="55" y="28"/>
                      </a:moveTo>
                      <a:lnTo>
                        <a:pt x="0" y="28"/>
                      </a:lnTo>
                      <a:lnTo>
                        <a:pt x="0" y="0"/>
                      </a:lnTo>
                      <a:lnTo>
                        <a:pt x="140" y="0"/>
                      </a:lnTo>
                      <a:lnTo>
                        <a:pt x="140" y="28"/>
                      </a:lnTo>
                      <a:lnTo>
                        <a:pt x="86" y="28"/>
                      </a:lnTo>
                      <a:lnTo>
                        <a:pt x="86" y="171"/>
                      </a:lnTo>
                      <a:lnTo>
                        <a:pt x="55" y="171"/>
                      </a:lnTo>
                      <a:lnTo>
                        <a:pt x="55" y="28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587" name="Google Shape;587;p24"/>
                <p:cNvSpPr/>
                <p:nvPr/>
              </p:nvSpPr>
              <p:spPr>
                <a:xfrm>
                  <a:off x="2377156" y="-751273"/>
                  <a:ext cx="111978" cy="129659"/>
                </a:xfrm>
                <a:custGeom>
                  <a:rect b="b" l="l" r="r" t="t"/>
                  <a:pathLst>
                    <a:path extrusionOk="0" h="166" w="144">
                      <a:moveTo>
                        <a:pt x="74" y="166"/>
                      </a:moveTo>
                      <a:cubicBezTo>
                        <a:pt x="62" y="166"/>
                        <a:pt x="52" y="164"/>
                        <a:pt x="43" y="161"/>
                      </a:cubicBezTo>
                      <a:cubicBezTo>
                        <a:pt x="34" y="157"/>
                        <a:pt x="26" y="152"/>
                        <a:pt x="20" y="145"/>
                      </a:cubicBezTo>
                      <a:cubicBezTo>
                        <a:pt x="13" y="139"/>
                        <a:pt x="8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8" y="36"/>
                        <a:pt x="13" y="27"/>
                        <a:pt x="20" y="21"/>
                      </a:cubicBezTo>
                      <a:cubicBezTo>
                        <a:pt x="26" y="14"/>
                        <a:pt x="34" y="9"/>
                        <a:pt x="42" y="6"/>
                      </a:cubicBezTo>
                      <a:cubicBezTo>
                        <a:pt x="51" y="2"/>
                        <a:pt x="61" y="0"/>
                        <a:pt x="72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8" y="14"/>
                        <a:pt x="125" y="21"/>
                      </a:cubicBezTo>
                      <a:cubicBezTo>
                        <a:pt x="131" y="28"/>
                        <a:pt x="136" y="36"/>
                        <a:pt x="139" y="46"/>
                      </a:cubicBezTo>
                      <a:cubicBezTo>
                        <a:pt x="143" y="56"/>
                        <a:pt x="144" y="68"/>
                        <a:pt x="144" y="81"/>
                      </a:cubicBezTo>
                      <a:cubicBezTo>
                        <a:pt x="144" y="92"/>
                        <a:pt x="144" y="92"/>
                        <a:pt x="144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0" y="107"/>
                        <a:pt x="34" y="119"/>
                        <a:pt x="42" y="127"/>
                      </a:cubicBezTo>
                      <a:cubicBezTo>
                        <a:pt x="49" y="136"/>
                        <a:pt x="59" y="140"/>
                        <a:pt x="72" y="140"/>
                      </a:cubicBezTo>
                      <a:cubicBezTo>
                        <a:pt x="82" y="140"/>
                        <a:pt x="91" y="138"/>
                        <a:pt x="98" y="134"/>
                      </a:cubicBezTo>
                      <a:cubicBezTo>
                        <a:pt x="104" y="130"/>
                        <a:pt x="109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1" y="145"/>
                        <a:pt x="119" y="153"/>
                      </a:cubicBezTo>
                      <a:cubicBezTo>
                        <a:pt x="107" y="162"/>
                        <a:pt x="92" y="166"/>
                        <a:pt x="74" y="166"/>
                      </a:cubicBezTo>
                      <a:close/>
                      <a:moveTo>
                        <a:pt x="72" y="27"/>
                      </a:moveTo>
                      <a:cubicBezTo>
                        <a:pt x="60" y="27"/>
                        <a:pt x="50" y="30"/>
                        <a:pt x="43" y="37"/>
                      </a:cubicBezTo>
                      <a:cubicBezTo>
                        <a:pt x="36" y="44"/>
                        <a:pt x="32" y="55"/>
                        <a:pt x="30" y="68"/>
                      </a:cubicBezTo>
                      <a:cubicBezTo>
                        <a:pt x="114" y="68"/>
                        <a:pt x="114" y="68"/>
                        <a:pt x="114" y="68"/>
                      </a:cubicBezTo>
                      <a:cubicBezTo>
                        <a:pt x="112" y="40"/>
                        <a:pt x="98" y="27"/>
                        <a:pt x="72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588" name="Google Shape;588;p24"/>
                <p:cNvSpPr/>
                <p:nvPr/>
              </p:nvSpPr>
              <p:spPr>
                <a:xfrm>
                  <a:off x="2502395" y="-749063"/>
                  <a:ext cx="114188" cy="127449"/>
                </a:xfrm>
                <a:custGeom>
                  <a:rect b="b" l="l" r="r" t="t"/>
                  <a:pathLst>
                    <a:path extrusionOk="0" h="163" w="146">
                      <a:moveTo>
                        <a:pt x="0" y="137"/>
                      </a:moveTo>
                      <a:cubicBezTo>
                        <a:pt x="4" y="137"/>
                        <a:pt x="4" y="137"/>
                        <a:pt x="4" y="137"/>
                      </a:cubicBezTo>
                      <a:cubicBezTo>
                        <a:pt x="11" y="137"/>
                        <a:pt x="15" y="135"/>
                        <a:pt x="19" y="131"/>
                      </a:cubicBezTo>
                      <a:cubicBezTo>
                        <a:pt x="23" y="127"/>
                        <a:pt x="25" y="121"/>
                        <a:pt x="27" y="113"/>
                      </a:cubicBezTo>
                      <a:cubicBezTo>
                        <a:pt x="28" y="106"/>
                        <a:pt x="29" y="96"/>
                        <a:pt x="30" y="86"/>
                      </a:cubicBezTo>
                      <a:cubicBezTo>
                        <a:pt x="30" y="75"/>
                        <a:pt x="30" y="63"/>
                        <a:pt x="30" y="50"/>
                      </a:cubicBezTo>
                      <a:cubicBezTo>
                        <a:pt x="30" y="0"/>
                        <a:pt x="30" y="0"/>
                        <a:pt x="30" y="0"/>
                      </a:cubicBezTo>
                      <a:cubicBezTo>
                        <a:pt x="146" y="0"/>
                        <a:pt x="146" y="0"/>
                        <a:pt x="146" y="0"/>
                      </a:cubicBezTo>
                      <a:cubicBezTo>
                        <a:pt x="146" y="161"/>
                        <a:pt x="146" y="161"/>
                        <a:pt x="146" y="161"/>
                      </a:cubicBezTo>
                      <a:cubicBezTo>
                        <a:pt x="117" y="161"/>
                        <a:pt x="117" y="161"/>
                        <a:pt x="117" y="161"/>
                      </a:cubicBezTo>
                      <a:cubicBezTo>
                        <a:pt x="117" y="26"/>
                        <a:pt x="117" y="26"/>
                        <a:pt x="117" y="26"/>
                      </a:cubicBezTo>
                      <a:cubicBezTo>
                        <a:pt x="59" y="26"/>
                        <a:pt x="59" y="26"/>
                        <a:pt x="59" y="26"/>
                      </a:cubicBezTo>
                      <a:cubicBezTo>
                        <a:pt x="59" y="50"/>
                        <a:pt x="59" y="50"/>
                        <a:pt x="59" y="50"/>
                      </a:cubicBezTo>
                      <a:cubicBezTo>
                        <a:pt x="59" y="64"/>
                        <a:pt x="59" y="79"/>
                        <a:pt x="58" y="92"/>
                      </a:cubicBezTo>
                      <a:cubicBezTo>
                        <a:pt x="57" y="106"/>
                        <a:pt x="55" y="118"/>
                        <a:pt x="52" y="129"/>
                      </a:cubicBezTo>
                      <a:cubicBezTo>
                        <a:pt x="49" y="139"/>
                        <a:pt x="43" y="148"/>
                        <a:pt x="36" y="154"/>
                      </a:cubicBezTo>
                      <a:cubicBezTo>
                        <a:pt x="28" y="160"/>
                        <a:pt x="18" y="163"/>
                        <a:pt x="4" y="163"/>
                      </a:cubicBezTo>
                      <a:cubicBezTo>
                        <a:pt x="0" y="163"/>
                        <a:pt x="0" y="163"/>
                        <a:pt x="0" y="163"/>
                      </a:cubicBezTo>
                      <a:lnTo>
                        <a:pt x="0" y="137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589" name="Google Shape;589;p24"/>
                <p:cNvSpPr/>
                <p:nvPr/>
              </p:nvSpPr>
              <p:spPr>
                <a:xfrm>
                  <a:off x="2643104" y="-749063"/>
                  <a:ext cx="99454" cy="125976"/>
                </a:xfrm>
                <a:custGeom>
                  <a:rect b="b" l="l" r="r" t="t"/>
                  <a:pathLst>
                    <a:path extrusionOk="0" h="161" w="128">
                      <a:moveTo>
                        <a:pt x="36" y="99"/>
                      </a:moveTo>
                      <a:cubicBezTo>
                        <a:pt x="25" y="95"/>
                        <a:pt x="18" y="89"/>
                        <a:pt x="13" y="81"/>
                      </a:cubicBezTo>
                      <a:cubicBezTo>
                        <a:pt x="8" y="73"/>
                        <a:pt x="6" y="64"/>
                        <a:pt x="6" y="53"/>
                      </a:cubicBezTo>
                      <a:cubicBezTo>
                        <a:pt x="6" y="36"/>
                        <a:pt x="11" y="23"/>
                        <a:pt x="22" y="14"/>
                      </a:cubicBezTo>
                      <a:cubicBezTo>
                        <a:pt x="32" y="4"/>
                        <a:pt x="49" y="0"/>
                        <a:pt x="74" y="0"/>
                      </a:cubicBezTo>
                      <a:cubicBezTo>
                        <a:pt x="128" y="0"/>
                        <a:pt x="128" y="0"/>
                        <a:pt x="128" y="0"/>
                      </a:cubicBezTo>
                      <a:cubicBezTo>
                        <a:pt x="128" y="161"/>
                        <a:pt x="128" y="161"/>
                        <a:pt x="128" y="161"/>
                      </a:cubicBezTo>
                      <a:cubicBezTo>
                        <a:pt x="99" y="161"/>
                        <a:pt x="99" y="161"/>
                        <a:pt x="99" y="161"/>
                      </a:cubicBezTo>
                      <a:cubicBezTo>
                        <a:pt x="99" y="105"/>
                        <a:pt x="99" y="105"/>
                        <a:pt x="99" y="105"/>
                      </a:cubicBezTo>
                      <a:cubicBezTo>
                        <a:pt x="74" y="105"/>
                        <a:pt x="74" y="105"/>
                        <a:pt x="74" y="105"/>
                      </a:cubicBezTo>
                      <a:cubicBezTo>
                        <a:pt x="72" y="105"/>
                        <a:pt x="70" y="105"/>
                        <a:pt x="68" y="105"/>
                      </a:cubicBezTo>
                      <a:cubicBezTo>
                        <a:pt x="67" y="105"/>
                        <a:pt x="65" y="104"/>
                        <a:pt x="63" y="104"/>
                      </a:cubicBezTo>
                      <a:cubicBezTo>
                        <a:pt x="32" y="161"/>
                        <a:pt x="32" y="161"/>
                        <a:pt x="32" y="161"/>
                      </a:cubicBezTo>
                      <a:cubicBezTo>
                        <a:pt x="0" y="161"/>
                        <a:pt x="0" y="161"/>
                        <a:pt x="0" y="161"/>
                      </a:cubicBezTo>
                      <a:lnTo>
                        <a:pt x="36" y="99"/>
                      </a:lnTo>
                      <a:close/>
                      <a:moveTo>
                        <a:pt x="36" y="53"/>
                      </a:moveTo>
                      <a:cubicBezTo>
                        <a:pt x="36" y="61"/>
                        <a:pt x="39" y="67"/>
                        <a:pt x="45" y="72"/>
                      </a:cubicBezTo>
                      <a:cubicBezTo>
                        <a:pt x="50" y="76"/>
                        <a:pt x="60" y="78"/>
                        <a:pt x="75" y="78"/>
                      </a:cubicBezTo>
                      <a:cubicBezTo>
                        <a:pt x="99" y="78"/>
                        <a:pt x="99" y="78"/>
                        <a:pt x="99" y="78"/>
                      </a:cubicBezTo>
                      <a:cubicBezTo>
                        <a:pt x="99" y="26"/>
                        <a:pt x="99" y="26"/>
                        <a:pt x="99" y="26"/>
                      </a:cubicBezTo>
                      <a:cubicBezTo>
                        <a:pt x="75" y="26"/>
                        <a:pt x="75" y="26"/>
                        <a:pt x="75" y="26"/>
                      </a:cubicBezTo>
                      <a:cubicBezTo>
                        <a:pt x="60" y="26"/>
                        <a:pt x="50" y="28"/>
                        <a:pt x="44" y="33"/>
                      </a:cubicBezTo>
                      <a:cubicBezTo>
                        <a:pt x="39" y="37"/>
                        <a:pt x="36" y="44"/>
                        <a:pt x="36" y="53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</p:grpSp>
        </p:grpSp>
      </p:grp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8_Слайд с командой">
  <p:cSld name="8_Слайд с командой">
    <p:spTree>
      <p:nvGrpSpPr>
        <p:cNvPr id="590" name="Shape 5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1" name="Google Shape;591;p25"/>
          <p:cNvSpPr txBox="1"/>
          <p:nvPr>
            <p:ph type="title"/>
          </p:nvPr>
        </p:nvSpPr>
        <p:spPr>
          <a:xfrm>
            <a:off x="254001" y="475192"/>
            <a:ext cx="11099800" cy="6762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2" name="Google Shape;592;p25"/>
          <p:cNvSpPr txBox="1"/>
          <p:nvPr>
            <p:ph idx="1" type="subTitle"/>
          </p:nvPr>
        </p:nvSpPr>
        <p:spPr>
          <a:xfrm>
            <a:off x="254001" y="140267"/>
            <a:ext cx="6426926" cy="3349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lvl="1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lvl="2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lvl="3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lvl="4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lvl="5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lvl="6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lvl="7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lvl="8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/>
        </p:txBody>
      </p:sp>
      <p:sp>
        <p:nvSpPr>
          <p:cNvPr id="593" name="Google Shape;593;p25"/>
          <p:cNvSpPr/>
          <p:nvPr>
            <p:ph idx="2" type="pic"/>
          </p:nvPr>
        </p:nvSpPr>
        <p:spPr>
          <a:xfrm>
            <a:off x="356832" y="1841565"/>
            <a:ext cx="1633990" cy="1635353"/>
          </a:xfrm>
          <a:prstGeom prst="rect">
            <a:avLst/>
          </a:prstGeom>
          <a:noFill/>
          <a:ln>
            <a:noFill/>
          </a:ln>
        </p:spPr>
      </p:sp>
      <p:sp>
        <p:nvSpPr>
          <p:cNvPr id="594" name="Google Shape;594;p25"/>
          <p:cNvSpPr/>
          <p:nvPr>
            <p:ph idx="3" type="pic"/>
          </p:nvPr>
        </p:nvSpPr>
        <p:spPr>
          <a:xfrm>
            <a:off x="356832" y="3960185"/>
            <a:ext cx="1633990" cy="1635353"/>
          </a:xfrm>
          <a:prstGeom prst="rect">
            <a:avLst/>
          </a:prstGeom>
          <a:noFill/>
          <a:ln>
            <a:noFill/>
          </a:ln>
        </p:spPr>
      </p:sp>
      <p:sp>
        <p:nvSpPr>
          <p:cNvPr id="595" name="Google Shape;595;p25"/>
          <p:cNvSpPr/>
          <p:nvPr>
            <p:ph idx="4" type="pic"/>
          </p:nvPr>
        </p:nvSpPr>
        <p:spPr>
          <a:xfrm>
            <a:off x="4184925" y="1841565"/>
            <a:ext cx="1633990" cy="1635353"/>
          </a:xfrm>
          <a:prstGeom prst="rect">
            <a:avLst/>
          </a:prstGeom>
          <a:noFill/>
          <a:ln>
            <a:noFill/>
          </a:ln>
        </p:spPr>
      </p:sp>
      <p:sp>
        <p:nvSpPr>
          <p:cNvPr id="596" name="Google Shape;596;p25"/>
          <p:cNvSpPr/>
          <p:nvPr>
            <p:ph idx="5" type="pic"/>
          </p:nvPr>
        </p:nvSpPr>
        <p:spPr>
          <a:xfrm>
            <a:off x="4184925" y="3960185"/>
            <a:ext cx="1633990" cy="1635353"/>
          </a:xfrm>
          <a:prstGeom prst="rect">
            <a:avLst/>
          </a:prstGeom>
          <a:noFill/>
          <a:ln>
            <a:noFill/>
          </a:ln>
        </p:spPr>
      </p:sp>
      <p:sp>
        <p:nvSpPr>
          <p:cNvPr id="597" name="Google Shape;597;p25"/>
          <p:cNvSpPr/>
          <p:nvPr>
            <p:ph idx="6" type="pic"/>
          </p:nvPr>
        </p:nvSpPr>
        <p:spPr>
          <a:xfrm>
            <a:off x="8013018" y="1841565"/>
            <a:ext cx="1633990" cy="1635353"/>
          </a:xfrm>
          <a:prstGeom prst="rect">
            <a:avLst/>
          </a:prstGeom>
          <a:noFill/>
          <a:ln>
            <a:noFill/>
          </a:ln>
        </p:spPr>
      </p:sp>
      <p:sp>
        <p:nvSpPr>
          <p:cNvPr id="598" name="Google Shape;598;p25"/>
          <p:cNvSpPr/>
          <p:nvPr>
            <p:ph idx="7" type="pic"/>
          </p:nvPr>
        </p:nvSpPr>
        <p:spPr>
          <a:xfrm>
            <a:off x="8013018" y="3960185"/>
            <a:ext cx="1633990" cy="1635353"/>
          </a:xfrm>
          <a:prstGeom prst="rect">
            <a:avLst/>
          </a:prstGeom>
          <a:noFill/>
          <a:ln>
            <a:noFill/>
          </a:ln>
        </p:spPr>
      </p:sp>
      <p:grpSp>
        <p:nvGrpSpPr>
          <p:cNvPr id="599" name="Google Shape;599;p25"/>
          <p:cNvGrpSpPr/>
          <p:nvPr/>
        </p:nvGrpSpPr>
        <p:grpSpPr>
          <a:xfrm>
            <a:off x="285749" y="6205388"/>
            <a:ext cx="11654205" cy="595461"/>
            <a:chOff x="285749" y="6205388"/>
            <a:chExt cx="11654205" cy="595461"/>
          </a:xfrm>
        </p:grpSpPr>
        <p:pic>
          <p:nvPicPr>
            <p:cNvPr id="600" name="Google Shape;600;p25"/>
            <p:cNvPicPr preferRelativeResize="0"/>
            <p:nvPr/>
          </p:nvPicPr>
          <p:blipFill rotWithShape="1">
            <a:blip r:embed="rId2">
              <a:alphaModFix/>
            </a:blip>
            <a:srcRect b="0" l="0" r="0" t="0"/>
            <a:stretch/>
          </p:blipFill>
          <p:spPr>
            <a:xfrm>
              <a:off x="11078577" y="6285637"/>
              <a:ext cx="861377" cy="45125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601" name="Google Shape;601;p25"/>
            <p:cNvSpPr txBox="1"/>
            <p:nvPr/>
          </p:nvSpPr>
          <p:spPr>
            <a:xfrm>
              <a:off x="5388046" y="6328460"/>
              <a:ext cx="5593382" cy="4001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000">
                  <a:solidFill>
                    <a:srgbClr val="006EF3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rPr>
                <a:t>Материалы являются собственностью АО «Корпорация «МСП»</a:t>
              </a:r>
              <a:br>
                <a:rPr lang="ru-RU" sz="1000">
                  <a:solidFill>
                    <a:srgbClr val="006EF3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rPr>
              </a:br>
              <a:r>
                <a:rPr lang="ru-RU" sz="1000">
                  <a:solidFill>
                    <a:srgbClr val="006EF3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rPr>
                <a:t>и могут быть использованы с разрешения правообладателя</a:t>
              </a:r>
              <a:endParaRPr sz="1000">
                <a:solidFill>
                  <a:srgbClr val="006EF3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grpSp>
          <p:nvGrpSpPr>
            <p:cNvPr id="602" name="Google Shape;602;p25"/>
            <p:cNvGrpSpPr/>
            <p:nvPr/>
          </p:nvGrpSpPr>
          <p:grpSpPr>
            <a:xfrm>
              <a:off x="285749" y="6205388"/>
              <a:ext cx="2651207" cy="595461"/>
              <a:chOff x="704850" y="-1594057"/>
              <a:chExt cx="4203603" cy="944129"/>
            </a:xfrm>
          </p:grpSpPr>
          <p:sp>
            <p:nvSpPr>
              <p:cNvPr id="603" name="Google Shape;603;p25"/>
              <p:cNvSpPr/>
              <p:nvPr/>
            </p:nvSpPr>
            <p:spPr>
              <a:xfrm>
                <a:off x="3852763" y="-1219813"/>
                <a:ext cx="302046" cy="222483"/>
              </a:xfrm>
              <a:custGeom>
                <a:rect b="b" l="l" r="r" t="t"/>
                <a:pathLst>
                  <a:path extrusionOk="0" h="302" w="410">
                    <a:moveTo>
                      <a:pt x="146" y="0"/>
                    </a:moveTo>
                    <a:lnTo>
                      <a:pt x="0" y="0"/>
                    </a:lnTo>
                    <a:lnTo>
                      <a:pt x="263" y="302"/>
                    </a:lnTo>
                    <a:lnTo>
                      <a:pt x="410" y="302"/>
                    </a:lnTo>
                    <a:lnTo>
                      <a:pt x="146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604" name="Google Shape;604;p25"/>
              <p:cNvSpPr/>
              <p:nvPr/>
            </p:nvSpPr>
            <p:spPr>
              <a:xfrm>
                <a:off x="1450389" y="-1417986"/>
                <a:ext cx="655662" cy="440546"/>
              </a:xfrm>
              <a:custGeom>
                <a:rect b="b" l="l" r="r" t="t"/>
                <a:pathLst>
                  <a:path extrusionOk="0" h="565" w="841">
                    <a:moveTo>
                      <a:pt x="673" y="153"/>
                    </a:moveTo>
                    <a:cubicBezTo>
                      <a:pt x="729" y="112"/>
                      <a:pt x="752" y="59"/>
                      <a:pt x="748" y="0"/>
                    </a:cubicBezTo>
                    <a:cubicBezTo>
                      <a:pt x="642" y="0"/>
                      <a:pt x="642" y="0"/>
                      <a:pt x="642" y="0"/>
                    </a:cubicBezTo>
                    <a:cubicBezTo>
                      <a:pt x="648" y="25"/>
                      <a:pt x="643" y="51"/>
                      <a:pt x="622" y="73"/>
                    </a:cubicBezTo>
                    <a:cubicBezTo>
                      <a:pt x="598" y="97"/>
                      <a:pt x="559" y="113"/>
                      <a:pt x="524" y="117"/>
                    </a:cubicBezTo>
                    <a:cubicBezTo>
                      <a:pt x="467" y="126"/>
                      <a:pt x="249" y="123"/>
                      <a:pt x="197" y="123"/>
                    </a:cubicBezTo>
                    <a:cubicBezTo>
                      <a:pt x="197" y="213"/>
                      <a:pt x="197" y="213"/>
                      <a:pt x="197" y="213"/>
                    </a:cubicBezTo>
                    <a:cubicBezTo>
                      <a:pt x="298" y="213"/>
                      <a:pt x="396" y="213"/>
                      <a:pt x="494" y="213"/>
                    </a:cubicBezTo>
                    <a:cubicBezTo>
                      <a:pt x="661" y="214"/>
                      <a:pt x="684" y="272"/>
                      <a:pt x="681" y="337"/>
                    </a:cubicBezTo>
                    <a:cubicBezTo>
                      <a:pt x="679" y="400"/>
                      <a:pt x="639" y="434"/>
                      <a:pt x="585" y="449"/>
                    </a:cubicBezTo>
                    <a:cubicBezTo>
                      <a:pt x="462" y="480"/>
                      <a:pt x="360" y="486"/>
                      <a:pt x="213" y="445"/>
                    </a:cubicBezTo>
                    <a:cubicBezTo>
                      <a:pt x="117" y="408"/>
                      <a:pt x="102" y="323"/>
                      <a:pt x="102" y="323"/>
                    </a:cubicBezTo>
                    <a:cubicBezTo>
                      <a:pt x="6" y="324"/>
                      <a:pt x="6" y="324"/>
                      <a:pt x="6" y="324"/>
                    </a:cubicBezTo>
                    <a:cubicBezTo>
                      <a:pt x="0" y="421"/>
                      <a:pt x="88" y="516"/>
                      <a:pt x="195" y="542"/>
                    </a:cubicBezTo>
                    <a:cubicBezTo>
                      <a:pt x="288" y="565"/>
                      <a:pt x="344" y="565"/>
                      <a:pt x="440" y="565"/>
                    </a:cubicBezTo>
                    <a:cubicBezTo>
                      <a:pt x="527" y="565"/>
                      <a:pt x="617" y="551"/>
                      <a:pt x="693" y="506"/>
                    </a:cubicBezTo>
                    <a:cubicBezTo>
                      <a:pt x="811" y="436"/>
                      <a:pt x="841" y="219"/>
                      <a:pt x="673" y="15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605" name="Google Shape;605;p25"/>
              <p:cNvSpPr/>
              <p:nvPr/>
            </p:nvSpPr>
            <p:spPr>
              <a:xfrm>
                <a:off x="2793391" y="-1542488"/>
                <a:ext cx="632824" cy="588623"/>
              </a:xfrm>
              <a:custGeom>
                <a:rect b="b" l="l" r="r" t="t"/>
                <a:pathLst>
                  <a:path extrusionOk="0" h="754" w="811">
                    <a:moveTo>
                      <a:pt x="424" y="488"/>
                    </a:moveTo>
                    <a:cubicBezTo>
                      <a:pt x="113" y="0"/>
                      <a:pt x="113" y="0"/>
                      <a:pt x="113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86" y="449"/>
                      <a:pt x="286" y="449"/>
                      <a:pt x="286" y="449"/>
                    </a:cubicBezTo>
                    <a:cubicBezTo>
                      <a:pt x="306" y="481"/>
                      <a:pt x="341" y="500"/>
                      <a:pt x="378" y="500"/>
                    </a:cubicBezTo>
                    <a:cubicBezTo>
                      <a:pt x="417" y="500"/>
                      <a:pt x="417" y="500"/>
                      <a:pt x="417" y="500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56" y="605"/>
                      <a:pt x="306" y="636"/>
                      <a:pt x="249" y="634"/>
                    </a:cubicBezTo>
                    <a:cubicBezTo>
                      <a:pt x="140" y="628"/>
                      <a:pt x="131" y="552"/>
                      <a:pt x="127" y="473"/>
                    </a:cubicBezTo>
                    <a:cubicBezTo>
                      <a:pt x="127" y="262"/>
                      <a:pt x="127" y="262"/>
                      <a:pt x="127" y="262"/>
                    </a:cubicBezTo>
                    <a:cubicBezTo>
                      <a:pt x="30" y="262"/>
                      <a:pt x="30" y="262"/>
                      <a:pt x="30" y="262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29" y="595"/>
                      <a:pt x="67" y="675"/>
                      <a:pt x="154" y="707"/>
                    </a:cubicBezTo>
                    <a:cubicBezTo>
                      <a:pt x="218" y="731"/>
                      <a:pt x="357" y="754"/>
                      <a:pt x="456" y="615"/>
                    </a:cubicBezTo>
                    <a:cubicBezTo>
                      <a:pt x="497" y="557"/>
                      <a:pt x="811" y="0"/>
                      <a:pt x="811" y="0"/>
                    </a:cubicBezTo>
                    <a:cubicBezTo>
                      <a:pt x="698" y="0"/>
                      <a:pt x="698" y="0"/>
                      <a:pt x="698" y="0"/>
                    </a:cubicBezTo>
                    <a:lnTo>
                      <a:pt x="424" y="488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606" name="Google Shape;606;p25"/>
              <p:cNvSpPr/>
              <p:nvPr/>
            </p:nvSpPr>
            <p:spPr>
              <a:xfrm>
                <a:off x="704850" y="-1542488"/>
                <a:ext cx="728595" cy="544421"/>
              </a:xfrm>
              <a:custGeom>
                <a:rect b="b" l="l" r="r" t="t"/>
                <a:pathLst>
                  <a:path extrusionOk="0" h="698" w="934">
                    <a:moveTo>
                      <a:pt x="467" y="0"/>
                    </a:moveTo>
                    <a:cubicBezTo>
                      <a:pt x="675" y="410"/>
                      <a:pt x="675" y="410"/>
                      <a:pt x="675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54" y="0"/>
                      <a:pt x="354" y="0"/>
                      <a:pt x="354" y="0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46" y="698"/>
                      <a:pt x="46" y="698"/>
                      <a:pt x="46" y="698"/>
                    </a:cubicBezTo>
                    <a:cubicBezTo>
                      <a:pt x="87" y="698"/>
                      <a:pt x="124" y="675"/>
                      <a:pt x="143" y="639"/>
                    </a:cubicBezTo>
                    <a:cubicBezTo>
                      <a:pt x="187" y="551"/>
                      <a:pt x="187" y="551"/>
                      <a:pt x="187" y="551"/>
                    </a:cubicBezTo>
                    <a:cubicBezTo>
                      <a:pt x="200" y="527"/>
                      <a:pt x="224" y="512"/>
                      <a:pt x="251" y="512"/>
                    </a:cubicBezTo>
                    <a:cubicBezTo>
                      <a:pt x="683" y="512"/>
                      <a:pt x="683" y="512"/>
                      <a:pt x="683" y="512"/>
                    </a:cubicBezTo>
                    <a:cubicBezTo>
                      <a:pt x="710" y="512"/>
                      <a:pt x="735" y="527"/>
                      <a:pt x="747" y="551"/>
                    </a:cubicBezTo>
                    <a:cubicBezTo>
                      <a:pt x="791" y="639"/>
                      <a:pt x="791" y="639"/>
                      <a:pt x="791" y="639"/>
                    </a:cubicBezTo>
                    <a:cubicBezTo>
                      <a:pt x="810" y="675"/>
                      <a:pt x="847" y="698"/>
                      <a:pt x="888" y="698"/>
                    </a:cubicBezTo>
                    <a:cubicBezTo>
                      <a:pt x="934" y="698"/>
                      <a:pt x="934" y="698"/>
                      <a:pt x="934" y="698"/>
                    </a:cubicBezTo>
                    <a:cubicBezTo>
                      <a:pt x="580" y="0"/>
                      <a:pt x="580" y="0"/>
                      <a:pt x="580" y="0"/>
                    </a:cubicBezTo>
                    <a:lnTo>
                      <a:pt x="467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607" name="Google Shape;607;p25"/>
              <p:cNvSpPr/>
              <p:nvPr/>
            </p:nvSpPr>
            <p:spPr>
              <a:xfrm>
                <a:off x="4179121" y="-1542488"/>
                <a:ext cx="729332" cy="544421"/>
              </a:xfrm>
              <a:custGeom>
                <a:rect b="b" l="l" r="r" t="t"/>
                <a:pathLst>
                  <a:path extrusionOk="0" h="698" w="935">
                    <a:moveTo>
                      <a:pt x="467" y="0"/>
                    </a:moveTo>
                    <a:cubicBezTo>
                      <a:pt x="676" y="410"/>
                      <a:pt x="676" y="410"/>
                      <a:pt x="676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98" y="0"/>
                      <a:pt x="335" y="39"/>
                      <a:pt x="304" y="101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113" y="698"/>
                      <a:pt x="113" y="698"/>
                      <a:pt x="113" y="698"/>
                    </a:cubicBezTo>
                    <a:cubicBezTo>
                      <a:pt x="208" y="512"/>
                      <a:pt x="208" y="512"/>
                      <a:pt x="208" y="512"/>
                    </a:cubicBezTo>
                    <a:cubicBezTo>
                      <a:pt x="727" y="512"/>
                      <a:pt x="727" y="512"/>
                      <a:pt x="727" y="512"/>
                    </a:cubicBezTo>
                    <a:cubicBezTo>
                      <a:pt x="822" y="698"/>
                      <a:pt x="822" y="698"/>
                      <a:pt x="822" y="698"/>
                    </a:cubicBezTo>
                    <a:cubicBezTo>
                      <a:pt x="935" y="698"/>
                      <a:pt x="935" y="698"/>
                      <a:pt x="935" y="698"/>
                    </a:cubicBezTo>
                    <a:cubicBezTo>
                      <a:pt x="631" y="101"/>
                      <a:pt x="631" y="101"/>
                      <a:pt x="631" y="101"/>
                    </a:cubicBezTo>
                    <a:cubicBezTo>
                      <a:pt x="600" y="39"/>
                      <a:pt x="537" y="0"/>
                      <a:pt x="46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608" name="Google Shape;608;p25"/>
              <p:cNvSpPr/>
              <p:nvPr/>
            </p:nvSpPr>
            <p:spPr>
              <a:xfrm>
                <a:off x="3488098" y="-1542488"/>
                <a:ext cx="608513" cy="545157"/>
              </a:xfrm>
              <a:custGeom>
                <a:rect b="b" l="l" r="r" t="t"/>
                <a:pathLst>
                  <a:path extrusionOk="0" h="699" w="780">
                    <a:moveTo>
                      <a:pt x="548" y="298"/>
                    </a:moveTo>
                    <a:cubicBezTo>
                      <a:pt x="780" y="0"/>
                      <a:pt x="780" y="0"/>
                      <a:pt x="780" y="0"/>
                    </a:cubicBezTo>
                    <a:cubicBezTo>
                      <a:pt x="657" y="0"/>
                      <a:pt x="657" y="0"/>
                      <a:pt x="657" y="0"/>
                    </a:cubicBezTo>
                    <a:cubicBezTo>
                      <a:pt x="501" y="201"/>
                      <a:pt x="501" y="201"/>
                      <a:pt x="501" y="201"/>
                    </a:cubicBezTo>
                    <a:cubicBezTo>
                      <a:pt x="451" y="265"/>
                      <a:pt x="375" y="302"/>
                      <a:pt x="295" y="302"/>
                    </a:cubicBezTo>
                    <a:cubicBezTo>
                      <a:pt x="95" y="302"/>
                      <a:pt x="95" y="302"/>
                      <a:pt x="95" y="302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99"/>
                      <a:pt x="0" y="699"/>
                      <a:pt x="0" y="699"/>
                    </a:cubicBezTo>
                    <a:cubicBezTo>
                      <a:pt x="94" y="699"/>
                      <a:pt x="94" y="699"/>
                      <a:pt x="94" y="699"/>
                    </a:cubicBezTo>
                    <a:cubicBezTo>
                      <a:pt x="95" y="399"/>
                      <a:pt x="95" y="399"/>
                      <a:pt x="95" y="399"/>
                    </a:cubicBezTo>
                    <a:cubicBezTo>
                      <a:pt x="342" y="399"/>
                      <a:pt x="342" y="399"/>
                      <a:pt x="342" y="399"/>
                    </a:cubicBezTo>
                    <a:cubicBezTo>
                      <a:pt x="423" y="399"/>
                      <a:pt x="499" y="362"/>
                      <a:pt x="548" y="298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609" name="Google Shape;609;p25"/>
              <p:cNvSpPr/>
              <p:nvPr/>
            </p:nvSpPr>
            <p:spPr>
              <a:xfrm>
                <a:off x="2154673" y="-1542488"/>
                <a:ext cx="576098" cy="545157"/>
              </a:xfrm>
              <a:custGeom>
                <a:rect b="b" l="l" r="r" t="t"/>
                <a:pathLst>
                  <a:path extrusionOk="0" h="699" w="739">
                    <a:moveTo>
                      <a:pt x="520" y="276"/>
                    </a:moveTo>
                    <a:cubicBezTo>
                      <a:pt x="482" y="274"/>
                      <a:pt x="104" y="275"/>
                      <a:pt x="104" y="275"/>
                    </a:cubicBezTo>
                    <a:cubicBezTo>
                      <a:pt x="104" y="87"/>
                      <a:pt x="104" y="87"/>
                      <a:pt x="104" y="87"/>
                    </a:cubicBezTo>
                    <a:cubicBezTo>
                      <a:pt x="676" y="87"/>
                      <a:pt x="676" y="87"/>
                      <a:pt x="676" y="87"/>
                    </a:cubicBezTo>
                    <a:cubicBezTo>
                      <a:pt x="676" y="0"/>
                      <a:pt x="676" y="0"/>
                      <a:pt x="676" y="0"/>
                    </a:cubicBezTo>
                    <a:cubicBezTo>
                      <a:pt x="104" y="0"/>
                      <a:pt x="104" y="0"/>
                      <a:pt x="104" y="0"/>
                    </a:cubicBezTo>
                    <a:cubicBezTo>
                      <a:pt x="20" y="0"/>
                      <a:pt x="20" y="0"/>
                      <a:pt x="2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10"/>
                      <a:pt x="0" y="610"/>
                      <a:pt x="0" y="610"/>
                    </a:cubicBezTo>
                    <a:cubicBezTo>
                      <a:pt x="58" y="610"/>
                      <a:pt x="104" y="564"/>
                      <a:pt x="104" y="507"/>
                    </a:cubicBezTo>
                    <a:cubicBezTo>
                      <a:pt x="104" y="368"/>
                      <a:pt x="104" y="368"/>
                      <a:pt x="104" y="368"/>
                    </a:cubicBezTo>
                    <a:cubicBezTo>
                      <a:pt x="104" y="368"/>
                      <a:pt x="389" y="367"/>
                      <a:pt x="528" y="370"/>
                    </a:cubicBezTo>
                    <a:cubicBezTo>
                      <a:pt x="597" y="372"/>
                      <a:pt x="626" y="412"/>
                      <a:pt x="626" y="482"/>
                    </a:cubicBezTo>
                    <a:cubicBezTo>
                      <a:pt x="626" y="551"/>
                      <a:pt x="603" y="602"/>
                      <a:pt x="528" y="605"/>
                    </a:cubicBezTo>
                    <a:cubicBezTo>
                      <a:pt x="399" y="611"/>
                      <a:pt x="104" y="610"/>
                      <a:pt x="104" y="610"/>
                    </a:cubicBezTo>
                    <a:cubicBezTo>
                      <a:pt x="104" y="699"/>
                      <a:pt x="104" y="699"/>
                      <a:pt x="104" y="699"/>
                    </a:cubicBezTo>
                    <a:cubicBezTo>
                      <a:pt x="186" y="699"/>
                      <a:pt x="269" y="699"/>
                      <a:pt x="351" y="698"/>
                    </a:cubicBezTo>
                    <a:cubicBezTo>
                      <a:pt x="426" y="697"/>
                      <a:pt x="494" y="695"/>
                      <a:pt x="569" y="691"/>
                    </a:cubicBezTo>
                    <a:cubicBezTo>
                      <a:pt x="668" y="686"/>
                      <a:pt x="739" y="631"/>
                      <a:pt x="739" y="471"/>
                    </a:cubicBezTo>
                    <a:cubicBezTo>
                      <a:pt x="739" y="380"/>
                      <a:pt x="708" y="285"/>
                      <a:pt x="520" y="276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610" name="Google Shape;610;p25"/>
              <p:cNvSpPr/>
              <p:nvPr/>
            </p:nvSpPr>
            <p:spPr>
              <a:xfrm>
                <a:off x="1454809" y="-1594057"/>
                <a:ext cx="496535" cy="236481"/>
              </a:xfrm>
              <a:custGeom>
                <a:rect b="b" l="l" r="r" t="t"/>
                <a:pathLst>
                  <a:path extrusionOk="0" h="303" w="636">
                    <a:moveTo>
                      <a:pt x="99" y="273"/>
                    </a:moveTo>
                    <a:cubicBezTo>
                      <a:pt x="167" y="193"/>
                      <a:pt x="323" y="104"/>
                      <a:pt x="462" y="150"/>
                    </a:cubicBezTo>
                    <a:cubicBezTo>
                      <a:pt x="500" y="163"/>
                      <a:pt x="525" y="193"/>
                      <a:pt x="531" y="224"/>
                    </a:cubicBezTo>
                    <a:cubicBezTo>
                      <a:pt x="636" y="224"/>
                      <a:pt x="636" y="224"/>
                      <a:pt x="636" y="224"/>
                    </a:cubicBezTo>
                    <a:cubicBezTo>
                      <a:pt x="635" y="209"/>
                      <a:pt x="632" y="192"/>
                      <a:pt x="627" y="176"/>
                    </a:cubicBezTo>
                    <a:cubicBezTo>
                      <a:pt x="546" y="0"/>
                      <a:pt x="298" y="43"/>
                      <a:pt x="204" y="82"/>
                    </a:cubicBezTo>
                    <a:cubicBezTo>
                      <a:pt x="120" y="116"/>
                      <a:pt x="59" y="165"/>
                      <a:pt x="0" y="246"/>
                    </a:cubicBezTo>
                    <a:cubicBezTo>
                      <a:pt x="25" y="266"/>
                      <a:pt x="48" y="284"/>
                      <a:pt x="72" y="303"/>
                    </a:cubicBezTo>
                    <a:cubicBezTo>
                      <a:pt x="83" y="291"/>
                      <a:pt x="92" y="282"/>
                      <a:pt x="99" y="27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grpSp>
            <p:nvGrpSpPr>
              <p:cNvPr id="611" name="Google Shape;611;p25"/>
              <p:cNvGrpSpPr/>
              <p:nvPr/>
            </p:nvGrpSpPr>
            <p:grpSpPr>
              <a:xfrm>
                <a:off x="704850" y="-827473"/>
                <a:ext cx="2037708" cy="177545"/>
                <a:chOff x="704850" y="-751273"/>
                <a:chExt cx="2037708" cy="177545"/>
              </a:xfrm>
            </p:grpSpPr>
            <p:sp>
              <p:nvSpPr>
                <p:cNvPr id="612" name="Google Shape;612;p25"/>
                <p:cNvSpPr/>
                <p:nvPr/>
              </p:nvSpPr>
              <p:spPr>
                <a:xfrm>
                  <a:off x="704850" y="-749063"/>
                  <a:ext cx="102401" cy="125976"/>
                </a:xfrm>
                <a:custGeom>
                  <a:rect b="b" l="l" r="r" t="t"/>
                  <a:pathLst>
                    <a:path extrusionOk="0" h="171" w="139">
                      <a:moveTo>
                        <a:pt x="0" y="0"/>
                      </a:moveTo>
                      <a:lnTo>
                        <a:pt x="139" y="0"/>
                      </a:lnTo>
                      <a:lnTo>
                        <a:pt x="139" y="171"/>
                      </a:lnTo>
                      <a:lnTo>
                        <a:pt x="108" y="171"/>
                      </a:lnTo>
                      <a:lnTo>
                        <a:pt x="108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613" name="Google Shape;613;p25"/>
                <p:cNvSpPr/>
                <p:nvPr/>
              </p:nvSpPr>
              <p:spPr>
                <a:xfrm>
                  <a:off x="845559" y="-751273"/>
                  <a:ext cx="111978" cy="177545"/>
                </a:xfrm>
                <a:custGeom>
                  <a:rect b="b" l="l" r="r" t="t"/>
                  <a:pathLst>
                    <a:path extrusionOk="0" h="228" w="144">
                      <a:moveTo>
                        <a:pt x="0" y="3"/>
                      </a:moveTo>
                      <a:cubicBezTo>
                        <a:pt x="22" y="3"/>
                        <a:pt x="22" y="3"/>
                        <a:pt x="22" y="3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33" y="16"/>
                        <a:pt x="41" y="10"/>
                        <a:pt x="50" y="6"/>
                      </a:cubicBezTo>
                      <a:cubicBezTo>
                        <a:pt x="58" y="2"/>
                        <a:pt x="68" y="0"/>
                        <a:pt x="79" y="0"/>
                      </a:cubicBezTo>
                      <a:cubicBezTo>
                        <a:pt x="89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6" y="20"/>
                      </a:cubicBezTo>
                      <a:cubicBezTo>
                        <a:pt x="132" y="27"/>
                        <a:pt x="137" y="35"/>
                        <a:pt x="140" y="44"/>
                      </a:cubicBezTo>
                      <a:cubicBezTo>
                        <a:pt x="143" y="54"/>
                        <a:pt x="144" y="66"/>
                        <a:pt x="144" y="79"/>
                      </a:cubicBezTo>
                      <a:cubicBezTo>
                        <a:pt x="144" y="88"/>
                        <a:pt x="144" y="88"/>
                        <a:pt x="144" y="88"/>
                      </a:cubicBezTo>
                      <a:cubicBezTo>
                        <a:pt x="144" y="101"/>
                        <a:pt x="143" y="112"/>
                        <a:pt x="139" y="122"/>
                      </a:cubicBezTo>
                      <a:cubicBezTo>
                        <a:pt x="136" y="131"/>
                        <a:pt x="132" y="140"/>
                        <a:pt x="126" y="146"/>
                      </a:cubicBezTo>
                      <a:cubicBezTo>
                        <a:pt x="120" y="153"/>
                        <a:pt x="113" y="158"/>
                        <a:pt x="105" y="161"/>
                      </a:cubicBezTo>
                      <a:cubicBezTo>
                        <a:pt x="97" y="164"/>
                        <a:pt x="89" y="166"/>
                        <a:pt x="79" y="166"/>
                      </a:cubicBezTo>
                      <a:cubicBezTo>
                        <a:pt x="68" y="166"/>
                        <a:pt x="59" y="164"/>
                        <a:pt x="51" y="161"/>
                      </a:cubicBezTo>
                      <a:cubicBezTo>
                        <a:pt x="43" y="158"/>
                        <a:pt x="36" y="152"/>
                        <a:pt x="29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1" y="140"/>
                      </a:moveTo>
                      <a:cubicBezTo>
                        <a:pt x="84" y="140"/>
                        <a:pt x="95" y="136"/>
                        <a:pt x="103" y="127"/>
                      </a:cubicBezTo>
                      <a:cubicBezTo>
                        <a:pt x="110" y="119"/>
                        <a:pt x="114" y="105"/>
                        <a:pt x="114" y="88"/>
                      </a:cubicBezTo>
                      <a:cubicBezTo>
                        <a:pt x="114" y="79"/>
                        <a:pt x="114" y="79"/>
                        <a:pt x="114" y="79"/>
                      </a:cubicBezTo>
                      <a:cubicBezTo>
                        <a:pt x="114" y="61"/>
                        <a:pt x="110" y="48"/>
                        <a:pt x="102" y="40"/>
                      </a:cubicBezTo>
                      <a:cubicBezTo>
                        <a:pt x="95" y="31"/>
                        <a:pt x="84" y="27"/>
                        <a:pt x="71" y="27"/>
                      </a:cubicBezTo>
                      <a:cubicBezTo>
                        <a:pt x="58" y="27"/>
                        <a:pt x="48" y="31"/>
                        <a:pt x="40" y="39"/>
                      </a:cubicBezTo>
                      <a:cubicBezTo>
                        <a:pt x="32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2" y="118"/>
                        <a:pt x="40" y="127"/>
                      </a:cubicBezTo>
                      <a:cubicBezTo>
                        <a:pt x="48" y="135"/>
                        <a:pt x="58" y="140"/>
                        <a:pt x="71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614" name="Google Shape;614;p25"/>
                <p:cNvSpPr/>
                <p:nvPr/>
              </p:nvSpPr>
              <p:spPr>
                <a:xfrm>
                  <a:off x="980375" y="-751273"/>
                  <a:ext cx="112715" cy="129659"/>
                </a:xfrm>
                <a:custGeom>
                  <a:rect b="b" l="l" r="r" t="t"/>
                  <a:pathLst>
                    <a:path extrusionOk="0" h="166" w="145">
                      <a:moveTo>
                        <a:pt x="74" y="166"/>
                      </a:moveTo>
                      <a:cubicBezTo>
                        <a:pt x="63" y="166"/>
                        <a:pt x="53" y="164"/>
                        <a:pt x="43" y="161"/>
                      </a:cubicBezTo>
                      <a:cubicBezTo>
                        <a:pt x="34" y="157"/>
                        <a:pt x="27" y="152"/>
                        <a:pt x="20" y="145"/>
                      </a:cubicBezTo>
                      <a:cubicBezTo>
                        <a:pt x="14" y="139"/>
                        <a:pt x="9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9" y="36"/>
                        <a:pt x="14" y="27"/>
                        <a:pt x="20" y="21"/>
                      </a:cubicBezTo>
                      <a:cubicBezTo>
                        <a:pt x="26" y="14"/>
                        <a:pt x="34" y="9"/>
                        <a:pt x="43" y="6"/>
                      </a:cubicBezTo>
                      <a:cubicBezTo>
                        <a:pt x="52" y="2"/>
                        <a:pt x="62" y="0"/>
                        <a:pt x="73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9" y="14"/>
                        <a:pt x="125" y="21"/>
                      </a:cubicBezTo>
                      <a:cubicBezTo>
                        <a:pt x="131" y="28"/>
                        <a:pt x="136" y="36"/>
                        <a:pt x="140" y="46"/>
                      </a:cubicBezTo>
                      <a:cubicBezTo>
                        <a:pt x="143" y="56"/>
                        <a:pt x="145" y="68"/>
                        <a:pt x="145" y="81"/>
                      </a:cubicBezTo>
                      <a:cubicBezTo>
                        <a:pt x="145" y="92"/>
                        <a:pt x="145" y="92"/>
                        <a:pt x="145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1" y="107"/>
                        <a:pt x="35" y="119"/>
                        <a:pt x="42" y="127"/>
                      </a:cubicBezTo>
                      <a:cubicBezTo>
                        <a:pt x="50" y="136"/>
                        <a:pt x="60" y="140"/>
                        <a:pt x="73" y="140"/>
                      </a:cubicBezTo>
                      <a:cubicBezTo>
                        <a:pt x="83" y="140"/>
                        <a:pt x="91" y="138"/>
                        <a:pt x="98" y="134"/>
                      </a:cubicBezTo>
                      <a:cubicBezTo>
                        <a:pt x="105" y="130"/>
                        <a:pt x="110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2" y="145"/>
                        <a:pt x="120" y="153"/>
                      </a:cubicBezTo>
                      <a:cubicBezTo>
                        <a:pt x="108" y="162"/>
                        <a:pt x="93" y="166"/>
                        <a:pt x="74" y="166"/>
                      </a:cubicBezTo>
                      <a:close/>
                      <a:moveTo>
                        <a:pt x="73" y="27"/>
                      </a:moveTo>
                      <a:cubicBezTo>
                        <a:pt x="60" y="27"/>
                        <a:pt x="51" y="30"/>
                        <a:pt x="44" y="37"/>
                      </a:cubicBezTo>
                      <a:cubicBezTo>
                        <a:pt x="37" y="44"/>
                        <a:pt x="32" y="55"/>
                        <a:pt x="31" y="68"/>
                      </a:cubicBezTo>
                      <a:cubicBezTo>
                        <a:pt x="115" y="68"/>
                        <a:pt x="115" y="68"/>
                        <a:pt x="115" y="68"/>
                      </a:cubicBezTo>
                      <a:cubicBezTo>
                        <a:pt x="112" y="40"/>
                        <a:pt x="98" y="27"/>
                        <a:pt x="73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615" name="Google Shape;615;p25"/>
                <p:cNvSpPr/>
                <p:nvPr/>
              </p:nvSpPr>
              <p:spPr>
                <a:xfrm>
                  <a:off x="1105614" y="-749063"/>
                  <a:ext cx="131869" cy="157654"/>
                </a:xfrm>
                <a:custGeom>
                  <a:rect b="b" l="l" r="r" t="t"/>
                  <a:pathLst>
                    <a:path extrusionOk="0" h="202" w="169">
                      <a:moveTo>
                        <a:pt x="0" y="134"/>
                      </a:moveTo>
                      <a:cubicBezTo>
                        <a:pt x="16" y="134"/>
                        <a:pt x="16" y="134"/>
                        <a:pt x="16" y="134"/>
                      </a:cubicBezTo>
                      <a:cubicBezTo>
                        <a:pt x="19" y="129"/>
                        <a:pt x="22" y="124"/>
                        <a:pt x="25" y="119"/>
                      </a:cubicBezTo>
                      <a:cubicBezTo>
                        <a:pt x="27" y="114"/>
                        <a:pt x="29" y="108"/>
                        <a:pt x="30" y="102"/>
                      </a:cubicBezTo>
                      <a:cubicBezTo>
                        <a:pt x="31" y="95"/>
                        <a:pt x="32" y="87"/>
                        <a:pt x="33" y="79"/>
                      </a:cubicBezTo>
                      <a:cubicBezTo>
                        <a:pt x="33" y="70"/>
                        <a:pt x="34" y="60"/>
                        <a:pt x="34" y="48"/>
                      </a:cubicBezTo>
                      <a:cubicBezTo>
                        <a:pt x="34" y="0"/>
                        <a:pt x="34" y="0"/>
                        <a:pt x="34" y="0"/>
                      </a:cubicBezTo>
                      <a:cubicBezTo>
                        <a:pt x="149" y="0"/>
                        <a:pt x="149" y="0"/>
                        <a:pt x="149" y="0"/>
                      </a:cubicBezTo>
                      <a:cubicBezTo>
                        <a:pt x="149" y="134"/>
                        <a:pt x="149" y="134"/>
                        <a:pt x="149" y="134"/>
                      </a:cubicBezTo>
                      <a:cubicBezTo>
                        <a:pt x="169" y="134"/>
                        <a:pt x="169" y="134"/>
                        <a:pt x="169" y="134"/>
                      </a:cubicBezTo>
                      <a:cubicBezTo>
                        <a:pt x="169" y="202"/>
                        <a:pt x="169" y="202"/>
                        <a:pt x="169" y="202"/>
                      </a:cubicBezTo>
                      <a:cubicBezTo>
                        <a:pt x="141" y="202"/>
                        <a:pt x="141" y="202"/>
                        <a:pt x="141" y="202"/>
                      </a:cubicBezTo>
                      <a:cubicBezTo>
                        <a:pt x="141" y="161"/>
                        <a:pt x="141" y="161"/>
                        <a:pt x="141" y="161"/>
                      </a:cubicBezTo>
                      <a:cubicBezTo>
                        <a:pt x="28" y="161"/>
                        <a:pt x="28" y="161"/>
                        <a:pt x="28" y="161"/>
                      </a:cubicBezTo>
                      <a:cubicBezTo>
                        <a:pt x="28" y="202"/>
                        <a:pt x="28" y="202"/>
                        <a:pt x="28" y="202"/>
                      </a:cubicBezTo>
                      <a:cubicBezTo>
                        <a:pt x="0" y="202"/>
                        <a:pt x="0" y="202"/>
                        <a:pt x="0" y="202"/>
                      </a:cubicBezTo>
                      <a:lnTo>
                        <a:pt x="0" y="134"/>
                      </a:lnTo>
                      <a:close/>
                      <a:moveTo>
                        <a:pt x="121" y="134"/>
                      </a:moveTo>
                      <a:cubicBezTo>
                        <a:pt x="121" y="26"/>
                        <a:pt x="121" y="26"/>
                        <a:pt x="121" y="26"/>
                      </a:cubicBezTo>
                      <a:cubicBezTo>
                        <a:pt x="61" y="26"/>
                        <a:pt x="61" y="26"/>
                        <a:pt x="61" y="26"/>
                      </a:cubicBezTo>
                      <a:cubicBezTo>
                        <a:pt x="61" y="48"/>
                        <a:pt x="61" y="48"/>
                        <a:pt x="61" y="48"/>
                      </a:cubicBezTo>
                      <a:cubicBezTo>
                        <a:pt x="61" y="59"/>
                        <a:pt x="61" y="68"/>
                        <a:pt x="61" y="76"/>
                      </a:cubicBezTo>
                      <a:cubicBezTo>
                        <a:pt x="60" y="84"/>
                        <a:pt x="60" y="92"/>
                        <a:pt x="58" y="99"/>
                      </a:cubicBezTo>
                      <a:cubicBezTo>
                        <a:pt x="57" y="105"/>
                        <a:pt x="56" y="112"/>
                        <a:pt x="54" y="117"/>
                      </a:cubicBezTo>
                      <a:cubicBezTo>
                        <a:pt x="53" y="123"/>
                        <a:pt x="51" y="128"/>
                        <a:pt x="48" y="134"/>
                      </a:cubicBezTo>
                      <a:cubicBezTo>
                        <a:pt x="48" y="134"/>
                        <a:pt x="48" y="134"/>
                        <a:pt x="48" y="134"/>
                      </a:cubicBezTo>
                      <a:lnTo>
                        <a:pt x="121" y="134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616" name="Google Shape;616;p25"/>
                <p:cNvSpPr/>
                <p:nvPr/>
              </p:nvSpPr>
              <p:spPr>
                <a:xfrm>
                  <a:off x="1261057" y="-749063"/>
                  <a:ext cx="103138" cy="125976"/>
                </a:xfrm>
                <a:custGeom>
                  <a:rect b="b" l="l" r="r" t="t"/>
                  <a:pathLst>
                    <a:path extrusionOk="0" h="171" w="140">
                      <a:moveTo>
                        <a:pt x="0" y="0"/>
                      </a:moveTo>
                      <a:lnTo>
                        <a:pt x="140" y="0"/>
                      </a:lnTo>
                      <a:lnTo>
                        <a:pt x="140" y="171"/>
                      </a:lnTo>
                      <a:lnTo>
                        <a:pt x="109" y="171"/>
                      </a:lnTo>
                      <a:lnTo>
                        <a:pt x="109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617" name="Google Shape;617;p25"/>
                <p:cNvSpPr/>
                <p:nvPr/>
              </p:nvSpPr>
              <p:spPr>
                <a:xfrm>
                  <a:off x="1401030" y="-751273"/>
                  <a:ext cx="113452" cy="177545"/>
                </a:xfrm>
                <a:custGeom>
                  <a:rect b="b" l="l" r="r" t="t"/>
                  <a:pathLst>
                    <a:path extrusionOk="0" h="228" w="145">
                      <a:moveTo>
                        <a:pt x="0" y="3"/>
                      </a:moveTo>
                      <a:cubicBezTo>
                        <a:pt x="23" y="3"/>
                        <a:pt x="23" y="3"/>
                        <a:pt x="23" y="3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27" y="25"/>
                        <a:pt x="27" y="25"/>
                        <a:pt x="27" y="25"/>
                      </a:cubicBezTo>
                      <a:cubicBezTo>
                        <a:pt x="34" y="16"/>
                        <a:pt x="42" y="10"/>
                        <a:pt x="50" y="6"/>
                      </a:cubicBezTo>
                      <a:cubicBezTo>
                        <a:pt x="59" y="2"/>
                        <a:pt x="68" y="0"/>
                        <a:pt x="80" y="0"/>
                      </a:cubicBezTo>
                      <a:cubicBezTo>
                        <a:pt x="90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7" y="20"/>
                      </a:cubicBezTo>
                      <a:cubicBezTo>
                        <a:pt x="133" y="27"/>
                        <a:pt x="137" y="35"/>
                        <a:pt x="140" y="44"/>
                      </a:cubicBezTo>
                      <a:cubicBezTo>
                        <a:pt x="143" y="54"/>
                        <a:pt x="145" y="66"/>
                        <a:pt x="145" y="79"/>
                      </a:cubicBezTo>
                      <a:cubicBezTo>
                        <a:pt x="145" y="88"/>
                        <a:pt x="145" y="88"/>
                        <a:pt x="145" y="88"/>
                      </a:cubicBezTo>
                      <a:cubicBezTo>
                        <a:pt x="145" y="101"/>
                        <a:pt x="143" y="112"/>
                        <a:pt x="140" y="122"/>
                      </a:cubicBezTo>
                      <a:cubicBezTo>
                        <a:pt x="137" y="131"/>
                        <a:pt x="132" y="140"/>
                        <a:pt x="127" y="146"/>
                      </a:cubicBezTo>
                      <a:cubicBezTo>
                        <a:pt x="121" y="153"/>
                        <a:pt x="114" y="158"/>
                        <a:pt x="106" y="161"/>
                      </a:cubicBezTo>
                      <a:cubicBezTo>
                        <a:pt x="98" y="164"/>
                        <a:pt x="89" y="166"/>
                        <a:pt x="80" y="166"/>
                      </a:cubicBezTo>
                      <a:cubicBezTo>
                        <a:pt x="69" y="166"/>
                        <a:pt x="60" y="164"/>
                        <a:pt x="52" y="161"/>
                      </a:cubicBezTo>
                      <a:cubicBezTo>
                        <a:pt x="44" y="158"/>
                        <a:pt x="37" y="152"/>
                        <a:pt x="30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2" y="140"/>
                      </a:moveTo>
                      <a:cubicBezTo>
                        <a:pt x="85" y="140"/>
                        <a:pt x="95" y="136"/>
                        <a:pt x="103" y="127"/>
                      </a:cubicBezTo>
                      <a:cubicBezTo>
                        <a:pt x="111" y="119"/>
                        <a:pt x="115" y="105"/>
                        <a:pt x="115" y="88"/>
                      </a:cubicBezTo>
                      <a:cubicBezTo>
                        <a:pt x="115" y="79"/>
                        <a:pt x="115" y="79"/>
                        <a:pt x="115" y="79"/>
                      </a:cubicBezTo>
                      <a:cubicBezTo>
                        <a:pt x="115" y="61"/>
                        <a:pt x="111" y="48"/>
                        <a:pt x="103" y="40"/>
                      </a:cubicBezTo>
                      <a:cubicBezTo>
                        <a:pt x="95" y="31"/>
                        <a:pt x="85" y="27"/>
                        <a:pt x="72" y="27"/>
                      </a:cubicBezTo>
                      <a:cubicBezTo>
                        <a:pt x="59" y="27"/>
                        <a:pt x="49" y="31"/>
                        <a:pt x="41" y="39"/>
                      </a:cubicBezTo>
                      <a:cubicBezTo>
                        <a:pt x="33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3" y="118"/>
                        <a:pt x="41" y="127"/>
                      </a:cubicBezTo>
                      <a:cubicBezTo>
                        <a:pt x="49" y="135"/>
                        <a:pt x="59" y="140"/>
                        <a:pt x="72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618" name="Google Shape;618;p25"/>
                <p:cNvSpPr/>
                <p:nvPr/>
              </p:nvSpPr>
              <p:spPr>
                <a:xfrm>
                  <a:off x="1544687" y="-749063"/>
                  <a:ext cx="107558" cy="125976"/>
                </a:xfrm>
                <a:custGeom>
                  <a:rect b="b" l="l" r="r" t="t"/>
                  <a:pathLst>
                    <a:path extrusionOk="0" h="171" w="146">
                      <a:moveTo>
                        <a:pt x="0" y="0"/>
                      </a:moveTo>
                      <a:lnTo>
                        <a:pt x="30" y="0"/>
                      </a:lnTo>
                      <a:lnTo>
                        <a:pt x="30" y="132"/>
                      </a:lnTo>
                      <a:lnTo>
                        <a:pt x="31" y="132"/>
                      </a:lnTo>
                      <a:lnTo>
                        <a:pt x="10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4" y="37"/>
                      </a:lnTo>
                      <a:lnTo>
                        <a:pt x="40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619" name="Google Shape;619;p25"/>
                <p:cNvSpPr/>
                <p:nvPr/>
              </p:nvSpPr>
              <p:spPr>
                <a:xfrm>
                  <a:off x="1689816" y="-749063"/>
                  <a:ext cx="107558" cy="125976"/>
                </a:xfrm>
                <a:custGeom>
                  <a:rect b="b" l="l" r="r" t="t"/>
                  <a:pathLst>
                    <a:path extrusionOk="0" h="171" w="146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69"/>
                      </a:lnTo>
                      <a:lnTo>
                        <a:pt x="115" y="69"/>
                      </a:lnTo>
                      <a:lnTo>
                        <a:pt x="11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5" y="171"/>
                      </a:lnTo>
                      <a:lnTo>
                        <a:pt x="115" y="97"/>
                      </a:lnTo>
                      <a:lnTo>
                        <a:pt x="31" y="9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620" name="Google Shape;620;p25"/>
                <p:cNvSpPr/>
                <p:nvPr/>
              </p:nvSpPr>
              <p:spPr>
                <a:xfrm>
                  <a:off x="1834946" y="-749063"/>
                  <a:ext cx="108294" cy="125976"/>
                </a:xfrm>
                <a:custGeom>
                  <a:rect b="b" l="l" r="r" t="t"/>
                  <a:pathLst>
                    <a:path extrusionOk="0" h="171" w="147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132"/>
                      </a:lnTo>
                      <a:lnTo>
                        <a:pt x="32" y="132"/>
                      </a:lnTo>
                      <a:lnTo>
                        <a:pt x="106" y="0"/>
                      </a:lnTo>
                      <a:lnTo>
                        <a:pt x="147" y="0"/>
                      </a:lnTo>
                      <a:lnTo>
                        <a:pt x="147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5" y="37"/>
                      </a:lnTo>
                      <a:lnTo>
                        <a:pt x="4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621" name="Google Shape;621;p25"/>
                <p:cNvSpPr/>
                <p:nvPr/>
              </p:nvSpPr>
              <p:spPr>
                <a:xfrm>
                  <a:off x="1980812" y="-749063"/>
                  <a:ext cx="132606" cy="125976"/>
                </a:xfrm>
                <a:custGeom>
                  <a:rect b="b" l="l" r="r" t="t"/>
                  <a:pathLst>
                    <a:path extrusionOk="0" h="171" w="180">
                      <a:moveTo>
                        <a:pt x="0" y="0"/>
                      </a:moveTo>
                      <a:lnTo>
                        <a:pt x="45" y="0"/>
                      </a:lnTo>
                      <a:lnTo>
                        <a:pt x="91" y="96"/>
                      </a:lnTo>
                      <a:lnTo>
                        <a:pt x="91" y="96"/>
                      </a:lnTo>
                      <a:lnTo>
                        <a:pt x="136" y="0"/>
                      </a:lnTo>
                      <a:lnTo>
                        <a:pt x="180" y="0"/>
                      </a:lnTo>
                      <a:lnTo>
                        <a:pt x="180" y="171"/>
                      </a:lnTo>
                      <a:lnTo>
                        <a:pt x="149" y="171"/>
                      </a:lnTo>
                      <a:lnTo>
                        <a:pt x="149" y="37"/>
                      </a:lnTo>
                      <a:lnTo>
                        <a:pt x="149" y="37"/>
                      </a:lnTo>
                      <a:lnTo>
                        <a:pt x="106" y="131"/>
                      </a:lnTo>
                      <a:lnTo>
                        <a:pt x="75" y="131"/>
                      </a:lnTo>
                      <a:lnTo>
                        <a:pt x="31" y="37"/>
                      </a:lnTo>
                      <a:lnTo>
                        <a:pt x="31" y="3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622" name="Google Shape;622;p25"/>
                <p:cNvSpPr/>
                <p:nvPr/>
              </p:nvSpPr>
              <p:spPr>
                <a:xfrm>
                  <a:off x="2142149" y="-751273"/>
                  <a:ext cx="105348" cy="129659"/>
                </a:xfrm>
                <a:custGeom>
                  <a:rect b="b" l="l" r="r" t="t"/>
                  <a:pathLst>
                    <a:path extrusionOk="0" h="166" w="135">
                      <a:moveTo>
                        <a:pt x="55" y="166"/>
                      </a:moveTo>
                      <a:cubicBezTo>
                        <a:pt x="37" y="166"/>
                        <a:pt x="23" y="162"/>
                        <a:pt x="14" y="153"/>
                      </a:cubicBezTo>
                      <a:cubicBezTo>
                        <a:pt x="5" y="145"/>
                        <a:pt x="0" y="133"/>
                        <a:pt x="0" y="118"/>
                      </a:cubicBezTo>
                      <a:cubicBezTo>
                        <a:pt x="0" y="102"/>
                        <a:pt x="6" y="89"/>
                        <a:pt x="16" y="80"/>
                      </a:cubicBezTo>
                      <a:cubicBezTo>
                        <a:pt x="27" y="71"/>
                        <a:pt x="45" y="66"/>
                        <a:pt x="69" y="66"/>
                      </a:cubicBezTo>
                      <a:cubicBezTo>
                        <a:pt x="106" y="66"/>
                        <a:pt x="106" y="66"/>
                        <a:pt x="106" y="66"/>
                      </a:cubicBezTo>
                      <a:cubicBezTo>
                        <a:pt x="106" y="57"/>
                        <a:pt x="106" y="57"/>
                        <a:pt x="106" y="57"/>
                      </a:cubicBezTo>
                      <a:cubicBezTo>
                        <a:pt x="106" y="47"/>
                        <a:pt x="104" y="39"/>
                        <a:pt x="98" y="34"/>
                      </a:cubicBezTo>
                      <a:cubicBezTo>
                        <a:pt x="93" y="29"/>
                        <a:pt x="84" y="27"/>
                        <a:pt x="71" y="27"/>
                      </a:cubicBezTo>
                      <a:cubicBezTo>
                        <a:pt x="59" y="27"/>
                        <a:pt x="51" y="29"/>
                        <a:pt x="46" y="33"/>
                      </a:cubicBezTo>
                      <a:cubicBezTo>
                        <a:pt x="40" y="37"/>
                        <a:pt x="37" y="42"/>
                        <a:pt x="36" y="48"/>
                      </a:cubicBezTo>
                      <a:cubicBezTo>
                        <a:pt x="7" y="48"/>
                        <a:pt x="7" y="48"/>
                        <a:pt x="7" y="48"/>
                      </a:cubicBezTo>
                      <a:cubicBezTo>
                        <a:pt x="7" y="41"/>
                        <a:pt x="9" y="35"/>
                        <a:pt x="12" y="29"/>
                      </a:cubicBezTo>
                      <a:cubicBezTo>
                        <a:pt x="15" y="23"/>
                        <a:pt x="19" y="18"/>
                        <a:pt x="24" y="14"/>
                      </a:cubicBezTo>
                      <a:cubicBezTo>
                        <a:pt x="29" y="10"/>
                        <a:pt x="36" y="6"/>
                        <a:pt x="44" y="4"/>
                      </a:cubicBezTo>
                      <a:cubicBezTo>
                        <a:pt x="52" y="1"/>
                        <a:pt x="61" y="0"/>
                        <a:pt x="71" y="0"/>
                      </a:cubicBezTo>
                      <a:cubicBezTo>
                        <a:pt x="93" y="0"/>
                        <a:pt x="109" y="5"/>
                        <a:pt x="120" y="15"/>
                      </a:cubicBezTo>
                      <a:cubicBezTo>
                        <a:pt x="130" y="25"/>
                        <a:pt x="135" y="40"/>
                        <a:pt x="135" y="59"/>
                      </a:cubicBezTo>
                      <a:cubicBezTo>
                        <a:pt x="135" y="164"/>
                        <a:pt x="135" y="164"/>
                        <a:pt x="135" y="164"/>
                      </a:cubicBezTo>
                      <a:cubicBezTo>
                        <a:pt x="113" y="164"/>
                        <a:pt x="113" y="164"/>
                        <a:pt x="113" y="164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95" y="157"/>
                        <a:pt x="78" y="166"/>
                        <a:pt x="55" y="166"/>
                      </a:cubicBezTo>
                      <a:close/>
                      <a:moveTo>
                        <a:pt x="58" y="140"/>
                      </a:moveTo>
                      <a:cubicBezTo>
                        <a:pt x="65" y="140"/>
                        <a:pt x="71" y="139"/>
                        <a:pt x="77" y="136"/>
                      </a:cubicBezTo>
                      <a:cubicBezTo>
                        <a:pt x="83" y="134"/>
                        <a:pt x="88" y="131"/>
                        <a:pt x="92" y="127"/>
                      </a:cubicBezTo>
                      <a:cubicBezTo>
                        <a:pt x="97" y="123"/>
                        <a:pt x="100" y="118"/>
                        <a:pt x="103" y="113"/>
                      </a:cubicBezTo>
                      <a:cubicBezTo>
                        <a:pt x="105" y="108"/>
                        <a:pt x="106" y="102"/>
                        <a:pt x="106" y="96"/>
                      </a:cubicBezTo>
                      <a:cubicBezTo>
                        <a:pt x="106" y="90"/>
                        <a:pt x="106" y="90"/>
                        <a:pt x="106" y="90"/>
                      </a:cubicBezTo>
                      <a:cubicBezTo>
                        <a:pt x="71" y="90"/>
                        <a:pt x="71" y="90"/>
                        <a:pt x="71" y="90"/>
                      </a:cubicBezTo>
                      <a:cubicBezTo>
                        <a:pt x="56" y="90"/>
                        <a:pt x="45" y="93"/>
                        <a:pt x="39" y="98"/>
                      </a:cubicBezTo>
                      <a:cubicBezTo>
                        <a:pt x="33" y="103"/>
                        <a:pt x="30" y="110"/>
                        <a:pt x="30" y="118"/>
                      </a:cubicBezTo>
                      <a:cubicBezTo>
                        <a:pt x="30" y="124"/>
                        <a:pt x="33" y="130"/>
                        <a:pt x="37" y="134"/>
                      </a:cubicBezTo>
                      <a:cubicBezTo>
                        <a:pt x="42" y="138"/>
                        <a:pt x="49" y="140"/>
                        <a:pt x="58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623" name="Google Shape;623;p25"/>
                <p:cNvSpPr/>
                <p:nvPr/>
              </p:nvSpPr>
              <p:spPr>
                <a:xfrm>
                  <a:off x="2263705" y="-749063"/>
                  <a:ext cx="103138" cy="125976"/>
                </a:xfrm>
                <a:custGeom>
                  <a:rect b="b" l="l" r="r" t="t"/>
                  <a:pathLst>
                    <a:path extrusionOk="0" h="171" w="140">
                      <a:moveTo>
                        <a:pt x="55" y="28"/>
                      </a:moveTo>
                      <a:lnTo>
                        <a:pt x="0" y="28"/>
                      </a:lnTo>
                      <a:lnTo>
                        <a:pt x="0" y="0"/>
                      </a:lnTo>
                      <a:lnTo>
                        <a:pt x="140" y="0"/>
                      </a:lnTo>
                      <a:lnTo>
                        <a:pt x="140" y="28"/>
                      </a:lnTo>
                      <a:lnTo>
                        <a:pt x="86" y="28"/>
                      </a:lnTo>
                      <a:lnTo>
                        <a:pt x="86" y="171"/>
                      </a:lnTo>
                      <a:lnTo>
                        <a:pt x="55" y="171"/>
                      </a:lnTo>
                      <a:lnTo>
                        <a:pt x="55" y="28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624" name="Google Shape;624;p25"/>
                <p:cNvSpPr/>
                <p:nvPr/>
              </p:nvSpPr>
              <p:spPr>
                <a:xfrm>
                  <a:off x="2377156" y="-751273"/>
                  <a:ext cx="111978" cy="129659"/>
                </a:xfrm>
                <a:custGeom>
                  <a:rect b="b" l="l" r="r" t="t"/>
                  <a:pathLst>
                    <a:path extrusionOk="0" h="166" w="144">
                      <a:moveTo>
                        <a:pt x="74" y="166"/>
                      </a:moveTo>
                      <a:cubicBezTo>
                        <a:pt x="62" y="166"/>
                        <a:pt x="52" y="164"/>
                        <a:pt x="43" y="161"/>
                      </a:cubicBezTo>
                      <a:cubicBezTo>
                        <a:pt x="34" y="157"/>
                        <a:pt x="26" y="152"/>
                        <a:pt x="20" y="145"/>
                      </a:cubicBezTo>
                      <a:cubicBezTo>
                        <a:pt x="13" y="139"/>
                        <a:pt x="8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8" y="36"/>
                        <a:pt x="13" y="27"/>
                        <a:pt x="20" y="21"/>
                      </a:cubicBezTo>
                      <a:cubicBezTo>
                        <a:pt x="26" y="14"/>
                        <a:pt x="34" y="9"/>
                        <a:pt x="42" y="6"/>
                      </a:cubicBezTo>
                      <a:cubicBezTo>
                        <a:pt x="51" y="2"/>
                        <a:pt x="61" y="0"/>
                        <a:pt x="72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8" y="14"/>
                        <a:pt x="125" y="21"/>
                      </a:cubicBezTo>
                      <a:cubicBezTo>
                        <a:pt x="131" y="28"/>
                        <a:pt x="136" y="36"/>
                        <a:pt x="139" y="46"/>
                      </a:cubicBezTo>
                      <a:cubicBezTo>
                        <a:pt x="143" y="56"/>
                        <a:pt x="144" y="68"/>
                        <a:pt x="144" y="81"/>
                      </a:cubicBezTo>
                      <a:cubicBezTo>
                        <a:pt x="144" y="92"/>
                        <a:pt x="144" y="92"/>
                        <a:pt x="144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0" y="107"/>
                        <a:pt x="34" y="119"/>
                        <a:pt x="42" y="127"/>
                      </a:cubicBezTo>
                      <a:cubicBezTo>
                        <a:pt x="49" y="136"/>
                        <a:pt x="59" y="140"/>
                        <a:pt x="72" y="140"/>
                      </a:cubicBezTo>
                      <a:cubicBezTo>
                        <a:pt x="82" y="140"/>
                        <a:pt x="91" y="138"/>
                        <a:pt x="98" y="134"/>
                      </a:cubicBezTo>
                      <a:cubicBezTo>
                        <a:pt x="104" y="130"/>
                        <a:pt x="109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1" y="145"/>
                        <a:pt x="119" y="153"/>
                      </a:cubicBezTo>
                      <a:cubicBezTo>
                        <a:pt x="107" y="162"/>
                        <a:pt x="92" y="166"/>
                        <a:pt x="74" y="166"/>
                      </a:cubicBezTo>
                      <a:close/>
                      <a:moveTo>
                        <a:pt x="72" y="27"/>
                      </a:moveTo>
                      <a:cubicBezTo>
                        <a:pt x="60" y="27"/>
                        <a:pt x="50" y="30"/>
                        <a:pt x="43" y="37"/>
                      </a:cubicBezTo>
                      <a:cubicBezTo>
                        <a:pt x="36" y="44"/>
                        <a:pt x="32" y="55"/>
                        <a:pt x="30" y="68"/>
                      </a:cubicBezTo>
                      <a:cubicBezTo>
                        <a:pt x="114" y="68"/>
                        <a:pt x="114" y="68"/>
                        <a:pt x="114" y="68"/>
                      </a:cubicBezTo>
                      <a:cubicBezTo>
                        <a:pt x="112" y="40"/>
                        <a:pt x="98" y="27"/>
                        <a:pt x="72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625" name="Google Shape;625;p25"/>
                <p:cNvSpPr/>
                <p:nvPr/>
              </p:nvSpPr>
              <p:spPr>
                <a:xfrm>
                  <a:off x="2502395" y="-749063"/>
                  <a:ext cx="114188" cy="127449"/>
                </a:xfrm>
                <a:custGeom>
                  <a:rect b="b" l="l" r="r" t="t"/>
                  <a:pathLst>
                    <a:path extrusionOk="0" h="163" w="146">
                      <a:moveTo>
                        <a:pt x="0" y="137"/>
                      </a:moveTo>
                      <a:cubicBezTo>
                        <a:pt x="4" y="137"/>
                        <a:pt x="4" y="137"/>
                        <a:pt x="4" y="137"/>
                      </a:cubicBezTo>
                      <a:cubicBezTo>
                        <a:pt x="11" y="137"/>
                        <a:pt x="15" y="135"/>
                        <a:pt x="19" y="131"/>
                      </a:cubicBezTo>
                      <a:cubicBezTo>
                        <a:pt x="23" y="127"/>
                        <a:pt x="25" y="121"/>
                        <a:pt x="27" y="113"/>
                      </a:cubicBezTo>
                      <a:cubicBezTo>
                        <a:pt x="28" y="106"/>
                        <a:pt x="29" y="96"/>
                        <a:pt x="30" y="86"/>
                      </a:cubicBezTo>
                      <a:cubicBezTo>
                        <a:pt x="30" y="75"/>
                        <a:pt x="30" y="63"/>
                        <a:pt x="30" y="50"/>
                      </a:cubicBezTo>
                      <a:cubicBezTo>
                        <a:pt x="30" y="0"/>
                        <a:pt x="30" y="0"/>
                        <a:pt x="30" y="0"/>
                      </a:cubicBezTo>
                      <a:cubicBezTo>
                        <a:pt x="146" y="0"/>
                        <a:pt x="146" y="0"/>
                        <a:pt x="146" y="0"/>
                      </a:cubicBezTo>
                      <a:cubicBezTo>
                        <a:pt x="146" y="161"/>
                        <a:pt x="146" y="161"/>
                        <a:pt x="146" y="161"/>
                      </a:cubicBezTo>
                      <a:cubicBezTo>
                        <a:pt x="117" y="161"/>
                        <a:pt x="117" y="161"/>
                        <a:pt x="117" y="161"/>
                      </a:cubicBezTo>
                      <a:cubicBezTo>
                        <a:pt x="117" y="26"/>
                        <a:pt x="117" y="26"/>
                        <a:pt x="117" y="26"/>
                      </a:cubicBezTo>
                      <a:cubicBezTo>
                        <a:pt x="59" y="26"/>
                        <a:pt x="59" y="26"/>
                        <a:pt x="59" y="26"/>
                      </a:cubicBezTo>
                      <a:cubicBezTo>
                        <a:pt x="59" y="50"/>
                        <a:pt x="59" y="50"/>
                        <a:pt x="59" y="50"/>
                      </a:cubicBezTo>
                      <a:cubicBezTo>
                        <a:pt x="59" y="64"/>
                        <a:pt x="59" y="79"/>
                        <a:pt x="58" y="92"/>
                      </a:cubicBezTo>
                      <a:cubicBezTo>
                        <a:pt x="57" y="106"/>
                        <a:pt x="55" y="118"/>
                        <a:pt x="52" y="129"/>
                      </a:cubicBezTo>
                      <a:cubicBezTo>
                        <a:pt x="49" y="139"/>
                        <a:pt x="43" y="148"/>
                        <a:pt x="36" y="154"/>
                      </a:cubicBezTo>
                      <a:cubicBezTo>
                        <a:pt x="28" y="160"/>
                        <a:pt x="18" y="163"/>
                        <a:pt x="4" y="163"/>
                      </a:cubicBezTo>
                      <a:cubicBezTo>
                        <a:pt x="0" y="163"/>
                        <a:pt x="0" y="163"/>
                        <a:pt x="0" y="163"/>
                      </a:cubicBezTo>
                      <a:lnTo>
                        <a:pt x="0" y="137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626" name="Google Shape;626;p25"/>
                <p:cNvSpPr/>
                <p:nvPr/>
              </p:nvSpPr>
              <p:spPr>
                <a:xfrm>
                  <a:off x="2643104" y="-749063"/>
                  <a:ext cx="99454" cy="125976"/>
                </a:xfrm>
                <a:custGeom>
                  <a:rect b="b" l="l" r="r" t="t"/>
                  <a:pathLst>
                    <a:path extrusionOk="0" h="161" w="128">
                      <a:moveTo>
                        <a:pt x="36" y="99"/>
                      </a:moveTo>
                      <a:cubicBezTo>
                        <a:pt x="25" y="95"/>
                        <a:pt x="18" y="89"/>
                        <a:pt x="13" y="81"/>
                      </a:cubicBezTo>
                      <a:cubicBezTo>
                        <a:pt x="8" y="73"/>
                        <a:pt x="6" y="64"/>
                        <a:pt x="6" y="53"/>
                      </a:cubicBezTo>
                      <a:cubicBezTo>
                        <a:pt x="6" y="36"/>
                        <a:pt x="11" y="23"/>
                        <a:pt x="22" y="14"/>
                      </a:cubicBezTo>
                      <a:cubicBezTo>
                        <a:pt x="32" y="4"/>
                        <a:pt x="49" y="0"/>
                        <a:pt x="74" y="0"/>
                      </a:cubicBezTo>
                      <a:cubicBezTo>
                        <a:pt x="128" y="0"/>
                        <a:pt x="128" y="0"/>
                        <a:pt x="128" y="0"/>
                      </a:cubicBezTo>
                      <a:cubicBezTo>
                        <a:pt x="128" y="161"/>
                        <a:pt x="128" y="161"/>
                        <a:pt x="128" y="161"/>
                      </a:cubicBezTo>
                      <a:cubicBezTo>
                        <a:pt x="99" y="161"/>
                        <a:pt x="99" y="161"/>
                        <a:pt x="99" y="161"/>
                      </a:cubicBezTo>
                      <a:cubicBezTo>
                        <a:pt x="99" y="105"/>
                        <a:pt x="99" y="105"/>
                        <a:pt x="99" y="105"/>
                      </a:cubicBezTo>
                      <a:cubicBezTo>
                        <a:pt x="74" y="105"/>
                        <a:pt x="74" y="105"/>
                        <a:pt x="74" y="105"/>
                      </a:cubicBezTo>
                      <a:cubicBezTo>
                        <a:pt x="72" y="105"/>
                        <a:pt x="70" y="105"/>
                        <a:pt x="68" y="105"/>
                      </a:cubicBezTo>
                      <a:cubicBezTo>
                        <a:pt x="67" y="105"/>
                        <a:pt x="65" y="104"/>
                        <a:pt x="63" y="104"/>
                      </a:cubicBezTo>
                      <a:cubicBezTo>
                        <a:pt x="32" y="161"/>
                        <a:pt x="32" y="161"/>
                        <a:pt x="32" y="161"/>
                      </a:cubicBezTo>
                      <a:cubicBezTo>
                        <a:pt x="0" y="161"/>
                        <a:pt x="0" y="161"/>
                        <a:pt x="0" y="161"/>
                      </a:cubicBezTo>
                      <a:lnTo>
                        <a:pt x="36" y="99"/>
                      </a:lnTo>
                      <a:close/>
                      <a:moveTo>
                        <a:pt x="36" y="53"/>
                      </a:moveTo>
                      <a:cubicBezTo>
                        <a:pt x="36" y="61"/>
                        <a:pt x="39" y="67"/>
                        <a:pt x="45" y="72"/>
                      </a:cubicBezTo>
                      <a:cubicBezTo>
                        <a:pt x="50" y="76"/>
                        <a:pt x="60" y="78"/>
                        <a:pt x="75" y="78"/>
                      </a:cubicBezTo>
                      <a:cubicBezTo>
                        <a:pt x="99" y="78"/>
                        <a:pt x="99" y="78"/>
                        <a:pt x="99" y="78"/>
                      </a:cubicBezTo>
                      <a:cubicBezTo>
                        <a:pt x="99" y="26"/>
                        <a:pt x="99" y="26"/>
                        <a:pt x="99" y="26"/>
                      </a:cubicBezTo>
                      <a:cubicBezTo>
                        <a:pt x="75" y="26"/>
                        <a:pt x="75" y="26"/>
                        <a:pt x="75" y="26"/>
                      </a:cubicBezTo>
                      <a:cubicBezTo>
                        <a:pt x="60" y="26"/>
                        <a:pt x="50" y="28"/>
                        <a:pt x="44" y="33"/>
                      </a:cubicBezTo>
                      <a:cubicBezTo>
                        <a:pt x="39" y="37"/>
                        <a:pt x="36" y="44"/>
                        <a:pt x="36" y="53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</p:grpSp>
        </p:grpSp>
      </p:grp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9_Логотипы компаний">
  <p:cSld name="9_Логотипы компаний">
    <p:spTree>
      <p:nvGrpSpPr>
        <p:cNvPr id="627" name="Shape 6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8" name="Google Shape;628;p26"/>
          <p:cNvSpPr txBox="1"/>
          <p:nvPr>
            <p:ph type="title"/>
          </p:nvPr>
        </p:nvSpPr>
        <p:spPr>
          <a:xfrm>
            <a:off x="254001" y="475192"/>
            <a:ext cx="11099800" cy="6762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9" name="Google Shape;629;p26"/>
          <p:cNvSpPr txBox="1"/>
          <p:nvPr>
            <p:ph idx="1" type="subTitle"/>
          </p:nvPr>
        </p:nvSpPr>
        <p:spPr>
          <a:xfrm>
            <a:off x="254001" y="140267"/>
            <a:ext cx="6426926" cy="3349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lvl="1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lvl="2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lvl="3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lvl="4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lvl="5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lvl="6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lvl="7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lvl="8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/>
        </p:txBody>
      </p:sp>
      <p:sp>
        <p:nvSpPr>
          <p:cNvPr id="630" name="Google Shape;630;p26"/>
          <p:cNvSpPr/>
          <p:nvPr>
            <p:ph idx="2" type="pic"/>
          </p:nvPr>
        </p:nvSpPr>
        <p:spPr>
          <a:xfrm>
            <a:off x="550618" y="1266936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631" name="Google Shape;631;p26"/>
          <p:cNvSpPr/>
          <p:nvPr>
            <p:ph idx="3" type="pic"/>
          </p:nvPr>
        </p:nvSpPr>
        <p:spPr>
          <a:xfrm>
            <a:off x="550618" y="2499042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632" name="Google Shape;632;p26"/>
          <p:cNvSpPr/>
          <p:nvPr>
            <p:ph idx="4" type="pic"/>
          </p:nvPr>
        </p:nvSpPr>
        <p:spPr>
          <a:xfrm>
            <a:off x="550618" y="3731148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633" name="Google Shape;633;p26"/>
          <p:cNvSpPr/>
          <p:nvPr>
            <p:ph idx="5" type="pic"/>
          </p:nvPr>
        </p:nvSpPr>
        <p:spPr>
          <a:xfrm>
            <a:off x="550618" y="4963253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634" name="Google Shape;634;p26"/>
          <p:cNvSpPr/>
          <p:nvPr>
            <p:ph idx="6" type="pic"/>
          </p:nvPr>
        </p:nvSpPr>
        <p:spPr>
          <a:xfrm>
            <a:off x="2800348" y="1266936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635" name="Google Shape;635;p26"/>
          <p:cNvSpPr/>
          <p:nvPr>
            <p:ph idx="7" type="pic"/>
          </p:nvPr>
        </p:nvSpPr>
        <p:spPr>
          <a:xfrm>
            <a:off x="2800348" y="2499042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636" name="Google Shape;636;p26"/>
          <p:cNvSpPr/>
          <p:nvPr>
            <p:ph idx="8" type="pic"/>
          </p:nvPr>
        </p:nvSpPr>
        <p:spPr>
          <a:xfrm>
            <a:off x="2800348" y="3731148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637" name="Google Shape;637;p26"/>
          <p:cNvSpPr/>
          <p:nvPr>
            <p:ph idx="9" type="pic"/>
          </p:nvPr>
        </p:nvSpPr>
        <p:spPr>
          <a:xfrm>
            <a:off x="2800348" y="4963253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638" name="Google Shape;638;p26"/>
          <p:cNvSpPr/>
          <p:nvPr>
            <p:ph idx="13" type="pic"/>
          </p:nvPr>
        </p:nvSpPr>
        <p:spPr>
          <a:xfrm>
            <a:off x="5050078" y="1266936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639" name="Google Shape;639;p26"/>
          <p:cNvSpPr/>
          <p:nvPr>
            <p:ph idx="14" type="pic"/>
          </p:nvPr>
        </p:nvSpPr>
        <p:spPr>
          <a:xfrm>
            <a:off x="5050078" y="2499042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640" name="Google Shape;640;p26"/>
          <p:cNvSpPr/>
          <p:nvPr>
            <p:ph idx="15" type="pic"/>
          </p:nvPr>
        </p:nvSpPr>
        <p:spPr>
          <a:xfrm>
            <a:off x="5050078" y="3731148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641" name="Google Shape;641;p26"/>
          <p:cNvSpPr/>
          <p:nvPr>
            <p:ph idx="16" type="pic"/>
          </p:nvPr>
        </p:nvSpPr>
        <p:spPr>
          <a:xfrm>
            <a:off x="5050078" y="4963253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642" name="Google Shape;642;p26"/>
          <p:cNvSpPr/>
          <p:nvPr>
            <p:ph idx="17" type="pic"/>
          </p:nvPr>
        </p:nvSpPr>
        <p:spPr>
          <a:xfrm>
            <a:off x="7299808" y="1266936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643" name="Google Shape;643;p26"/>
          <p:cNvSpPr/>
          <p:nvPr>
            <p:ph idx="18" type="pic"/>
          </p:nvPr>
        </p:nvSpPr>
        <p:spPr>
          <a:xfrm>
            <a:off x="7299808" y="2499042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644" name="Google Shape;644;p26"/>
          <p:cNvSpPr/>
          <p:nvPr>
            <p:ph idx="19" type="pic"/>
          </p:nvPr>
        </p:nvSpPr>
        <p:spPr>
          <a:xfrm>
            <a:off x="7299808" y="3731148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645" name="Google Shape;645;p26"/>
          <p:cNvSpPr/>
          <p:nvPr>
            <p:ph idx="20" type="pic"/>
          </p:nvPr>
        </p:nvSpPr>
        <p:spPr>
          <a:xfrm>
            <a:off x="7299808" y="4963253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646" name="Google Shape;646;p26"/>
          <p:cNvSpPr/>
          <p:nvPr>
            <p:ph idx="21" type="pic"/>
          </p:nvPr>
        </p:nvSpPr>
        <p:spPr>
          <a:xfrm>
            <a:off x="9549538" y="1266936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647" name="Google Shape;647;p26"/>
          <p:cNvSpPr/>
          <p:nvPr>
            <p:ph idx="22" type="pic"/>
          </p:nvPr>
        </p:nvSpPr>
        <p:spPr>
          <a:xfrm>
            <a:off x="9549538" y="2499042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648" name="Google Shape;648;p26"/>
          <p:cNvSpPr/>
          <p:nvPr>
            <p:ph idx="23" type="pic"/>
          </p:nvPr>
        </p:nvSpPr>
        <p:spPr>
          <a:xfrm>
            <a:off x="9549538" y="3731148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649" name="Google Shape;649;p26"/>
          <p:cNvSpPr/>
          <p:nvPr>
            <p:ph idx="24" type="pic"/>
          </p:nvPr>
        </p:nvSpPr>
        <p:spPr>
          <a:xfrm>
            <a:off x="9549538" y="4963253"/>
            <a:ext cx="2091600" cy="1061725"/>
          </a:xfrm>
          <a:prstGeom prst="rect">
            <a:avLst/>
          </a:prstGeom>
          <a:noFill/>
          <a:ln>
            <a:noFill/>
          </a:ln>
        </p:spPr>
      </p:sp>
      <p:grpSp>
        <p:nvGrpSpPr>
          <p:cNvPr id="650" name="Google Shape;650;p26"/>
          <p:cNvGrpSpPr/>
          <p:nvPr/>
        </p:nvGrpSpPr>
        <p:grpSpPr>
          <a:xfrm>
            <a:off x="285749" y="6205388"/>
            <a:ext cx="11654205" cy="595461"/>
            <a:chOff x="285749" y="6205388"/>
            <a:chExt cx="11654205" cy="595461"/>
          </a:xfrm>
        </p:grpSpPr>
        <p:pic>
          <p:nvPicPr>
            <p:cNvPr id="651" name="Google Shape;651;p26"/>
            <p:cNvPicPr preferRelativeResize="0"/>
            <p:nvPr/>
          </p:nvPicPr>
          <p:blipFill rotWithShape="1">
            <a:blip r:embed="rId2">
              <a:alphaModFix/>
            </a:blip>
            <a:srcRect b="0" l="0" r="0" t="0"/>
            <a:stretch/>
          </p:blipFill>
          <p:spPr>
            <a:xfrm>
              <a:off x="11078577" y="6285637"/>
              <a:ext cx="861377" cy="45125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652" name="Google Shape;652;p26"/>
            <p:cNvSpPr txBox="1"/>
            <p:nvPr/>
          </p:nvSpPr>
          <p:spPr>
            <a:xfrm>
              <a:off x="5388046" y="6328460"/>
              <a:ext cx="5593382" cy="4001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000">
                  <a:solidFill>
                    <a:srgbClr val="006EF3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rPr>
                <a:t>Материалы являются собственностью АО «Корпорация «МСП»</a:t>
              </a:r>
              <a:br>
                <a:rPr lang="ru-RU" sz="1000">
                  <a:solidFill>
                    <a:srgbClr val="006EF3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rPr>
              </a:br>
              <a:r>
                <a:rPr lang="ru-RU" sz="1000">
                  <a:solidFill>
                    <a:srgbClr val="006EF3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rPr>
                <a:t>и могут быть использованы с разрешения правообладателя</a:t>
              </a:r>
              <a:endParaRPr sz="1000">
                <a:solidFill>
                  <a:srgbClr val="006EF3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grpSp>
          <p:nvGrpSpPr>
            <p:cNvPr id="653" name="Google Shape;653;p26"/>
            <p:cNvGrpSpPr/>
            <p:nvPr/>
          </p:nvGrpSpPr>
          <p:grpSpPr>
            <a:xfrm>
              <a:off x="285749" y="6205388"/>
              <a:ext cx="2651207" cy="595461"/>
              <a:chOff x="704850" y="-1594057"/>
              <a:chExt cx="4203603" cy="944129"/>
            </a:xfrm>
          </p:grpSpPr>
          <p:sp>
            <p:nvSpPr>
              <p:cNvPr id="654" name="Google Shape;654;p26"/>
              <p:cNvSpPr/>
              <p:nvPr/>
            </p:nvSpPr>
            <p:spPr>
              <a:xfrm>
                <a:off x="3852763" y="-1219813"/>
                <a:ext cx="302046" cy="222483"/>
              </a:xfrm>
              <a:custGeom>
                <a:rect b="b" l="l" r="r" t="t"/>
                <a:pathLst>
                  <a:path extrusionOk="0" h="302" w="410">
                    <a:moveTo>
                      <a:pt x="146" y="0"/>
                    </a:moveTo>
                    <a:lnTo>
                      <a:pt x="0" y="0"/>
                    </a:lnTo>
                    <a:lnTo>
                      <a:pt x="263" y="302"/>
                    </a:lnTo>
                    <a:lnTo>
                      <a:pt x="410" y="302"/>
                    </a:lnTo>
                    <a:lnTo>
                      <a:pt x="146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655" name="Google Shape;655;p26"/>
              <p:cNvSpPr/>
              <p:nvPr/>
            </p:nvSpPr>
            <p:spPr>
              <a:xfrm>
                <a:off x="1450389" y="-1417986"/>
                <a:ext cx="655662" cy="440546"/>
              </a:xfrm>
              <a:custGeom>
                <a:rect b="b" l="l" r="r" t="t"/>
                <a:pathLst>
                  <a:path extrusionOk="0" h="565" w="841">
                    <a:moveTo>
                      <a:pt x="673" y="153"/>
                    </a:moveTo>
                    <a:cubicBezTo>
                      <a:pt x="729" y="112"/>
                      <a:pt x="752" y="59"/>
                      <a:pt x="748" y="0"/>
                    </a:cubicBezTo>
                    <a:cubicBezTo>
                      <a:pt x="642" y="0"/>
                      <a:pt x="642" y="0"/>
                      <a:pt x="642" y="0"/>
                    </a:cubicBezTo>
                    <a:cubicBezTo>
                      <a:pt x="648" y="25"/>
                      <a:pt x="643" y="51"/>
                      <a:pt x="622" y="73"/>
                    </a:cubicBezTo>
                    <a:cubicBezTo>
                      <a:pt x="598" y="97"/>
                      <a:pt x="559" y="113"/>
                      <a:pt x="524" y="117"/>
                    </a:cubicBezTo>
                    <a:cubicBezTo>
                      <a:pt x="467" y="126"/>
                      <a:pt x="249" y="123"/>
                      <a:pt x="197" y="123"/>
                    </a:cubicBezTo>
                    <a:cubicBezTo>
                      <a:pt x="197" y="213"/>
                      <a:pt x="197" y="213"/>
                      <a:pt x="197" y="213"/>
                    </a:cubicBezTo>
                    <a:cubicBezTo>
                      <a:pt x="298" y="213"/>
                      <a:pt x="396" y="213"/>
                      <a:pt x="494" y="213"/>
                    </a:cubicBezTo>
                    <a:cubicBezTo>
                      <a:pt x="661" y="214"/>
                      <a:pt x="684" y="272"/>
                      <a:pt x="681" y="337"/>
                    </a:cubicBezTo>
                    <a:cubicBezTo>
                      <a:pt x="679" y="400"/>
                      <a:pt x="639" y="434"/>
                      <a:pt x="585" y="449"/>
                    </a:cubicBezTo>
                    <a:cubicBezTo>
                      <a:pt x="462" y="480"/>
                      <a:pt x="360" y="486"/>
                      <a:pt x="213" y="445"/>
                    </a:cubicBezTo>
                    <a:cubicBezTo>
                      <a:pt x="117" y="408"/>
                      <a:pt x="102" y="323"/>
                      <a:pt x="102" y="323"/>
                    </a:cubicBezTo>
                    <a:cubicBezTo>
                      <a:pt x="6" y="324"/>
                      <a:pt x="6" y="324"/>
                      <a:pt x="6" y="324"/>
                    </a:cubicBezTo>
                    <a:cubicBezTo>
                      <a:pt x="0" y="421"/>
                      <a:pt x="88" y="516"/>
                      <a:pt x="195" y="542"/>
                    </a:cubicBezTo>
                    <a:cubicBezTo>
                      <a:pt x="288" y="565"/>
                      <a:pt x="344" y="565"/>
                      <a:pt x="440" y="565"/>
                    </a:cubicBezTo>
                    <a:cubicBezTo>
                      <a:pt x="527" y="565"/>
                      <a:pt x="617" y="551"/>
                      <a:pt x="693" y="506"/>
                    </a:cubicBezTo>
                    <a:cubicBezTo>
                      <a:pt x="811" y="436"/>
                      <a:pt x="841" y="219"/>
                      <a:pt x="673" y="15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656" name="Google Shape;656;p26"/>
              <p:cNvSpPr/>
              <p:nvPr/>
            </p:nvSpPr>
            <p:spPr>
              <a:xfrm>
                <a:off x="2793391" y="-1542488"/>
                <a:ext cx="632824" cy="588623"/>
              </a:xfrm>
              <a:custGeom>
                <a:rect b="b" l="l" r="r" t="t"/>
                <a:pathLst>
                  <a:path extrusionOk="0" h="754" w="811">
                    <a:moveTo>
                      <a:pt x="424" y="488"/>
                    </a:moveTo>
                    <a:cubicBezTo>
                      <a:pt x="113" y="0"/>
                      <a:pt x="113" y="0"/>
                      <a:pt x="113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86" y="449"/>
                      <a:pt x="286" y="449"/>
                      <a:pt x="286" y="449"/>
                    </a:cubicBezTo>
                    <a:cubicBezTo>
                      <a:pt x="306" y="481"/>
                      <a:pt x="341" y="500"/>
                      <a:pt x="378" y="500"/>
                    </a:cubicBezTo>
                    <a:cubicBezTo>
                      <a:pt x="417" y="500"/>
                      <a:pt x="417" y="500"/>
                      <a:pt x="417" y="500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56" y="605"/>
                      <a:pt x="306" y="636"/>
                      <a:pt x="249" y="634"/>
                    </a:cubicBezTo>
                    <a:cubicBezTo>
                      <a:pt x="140" y="628"/>
                      <a:pt x="131" y="552"/>
                      <a:pt x="127" y="473"/>
                    </a:cubicBezTo>
                    <a:cubicBezTo>
                      <a:pt x="127" y="262"/>
                      <a:pt x="127" y="262"/>
                      <a:pt x="127" y="262"/>
                    </a:cubicBezTo>
                    <a:cubicBezTo>
                      <a:pt x="30" y="262"/>
                      <a:pt x="30" y="262"/>
                      <a:pt x="30" y="262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29" y="595"/>
                      <a:pt x="67" y="675"/>
                      <a:pt x="154" y="707"/>
                    </a:cubicBezTo>
                    <a:cubicBezTo>
                      <a:pt x="218" y="731"/>
                      <a:pt x="357" y="754"/>
                      <a:pt x="456" y="615"/>
                    </a:cubicBezTo>
                    <a:cubicBezTo>
                      <a:pt x="497" y="557"/>
                      <a:pt x="811" y="0"/>
                      <a:pt x="811" y="0"/>
                    </a:cubicBezTo>
                    <a:cubicBezTo>
                      <a:pt x="698" y="0"/>
                      <a:pt x="698" y="0"/>
                      <a:pt x="698" y="0"/>
                    </a:cubicBezTo>
                    <a:lnTo>
                      <a:pt x="424" y="488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657" name="Google Shape;657;p26"/>
              <p:cNvSpPr/>
              <p:nvPr/>
            </p:nvSpPr>
            <p:spPr>
              <a:xfrm>
                <a:off x="704850" y="-1542488"/>
                <a:ext cx="728595" cy="544421"/>
              </a:xfrm>
              <a:custGeom>
                <a:rect b="b" l="l" r="r" t="t"/>
                <a:pathLst>
                  <a:path extrusionOk="0" h="698" w="934">
                    <a:moveTo>
                      <a:pt x="467" y="0"/>
                    </a:moveTo>
                    <a:cubicBezTo>
                      <a:pt x="675" y="410"/>
                      <a:pt x="675" y="410"/>
                      <a:pt x="675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54" y="0"/>
                      <a:pt x="354" y="0"/>
                      <a:pt x="354" y="0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46" y="698"/>
                      <a:pt x="46" y="698"/>
                      <a:pt x="46" y="698"/>
                    </a:cubicBezTo>
                    <a:cubicBezTo>
                      <a:pt x="87" y="698"/>
                      <a:pt x="124" y="675"/>
                      <a:pt x="143" y="639"/>
                    </a:cubicBezTo>
                    <a:cubicBezTo>
                      <a:pt x="187" y="551"/>
                      <a:pt x="187" y="551"/>
                      <a:pt x="187" y="551"/>
                    </a:cubicBezTo>
                    <a:cubicBezTo>
                      <a:pt x="200" y="527"/>
                      <a:pt x="224" y="512"/>
                      <a:pt x="251" y="512"/>
                    </a:cubicBezTo>
                    <a:cubicBezTo>
                      <a:pt x="683" y="512"/>
                      <a:pt x="683" y="512"/>
                      <a:pt x="683" y="512"/>
                    </a:cubicBezTo>
                    <a:cubicBezTo>
                      <a:pt x="710" y="512"/>
                      <a:pt x="735" y="527"/>
                      <a:pt x="747" y="551"/>
                    </a:cubicBezTo>
                    <a:cubicBezTo>
                      <a:pt x="791" y="639"/>
                      <a:pt x="791" y="639"/>
                      <a:pt x="791" y="639"/>
                    </a:cubicBezTo>
                    <a:cubicBezTo>
                      <a:pt x="810" y="675"/>
                      <a:pt x="847" y="698"/>
                      <a:pt x="888" y="698"/>
                    </a:cubicBezTo>
                    <a:cubicBezTo>
                      <a:pt x="934" y="698"/>
                      <a:pt x="934" y="698"/>
                      <a:pt x="934" y="698"/>
                    </a:cubicBezTo>
                    <a:cubicBezTo>
                      <a:pt x="580" y="0"/>
                      <a:pt x="580" y="0"/>
                      <a:pt x="580" y="0"/>
                    </a:cubicBezTo>
                    <a:lnTo>
                      <a:pt x="467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658" name="Google Shape;658;p26"/>
              <p:cNvSpPr/>
              <p:nvPr/>
            </p:nvSpPr>
            <p:spPr>
              <a:xfrm>
                <a:off x="4179121" y="-1542488"/>
                <a:ext cx="729332" cy="544421"/>
              </a:xfrm>
              <a:custGeom>
                <a:rect b="b" l="l" r="r" t="t"/>
                <a:pathLst>
                  <a:path extrusionOk="0" h="698" w="935">
                    <a:moveTo>
                      <a:pt x="467" y="0"/>
                    </a:moveTo>
                    <a:cubicBezTo>
                      <a:pt x="676" y="410"/>
                      <a:pt x="676" y="410"/>
                      <a:pt x="676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98" y="0"/>
                      <a:pt x="335" y="39"/>
                      <a:pt x="304" y="101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113" y="698"/>
                      <a:pt x="113" y="698"/>
                      <a:pt x="113" y="698"/>
                    </a:cubicBezTo>
                    <a:cubicBezTo>
                      <a:pt x="208" y="512"/>
                      <a:pt x="208" y="512"/>
                      <a:pt x="208" y="512"/>
                    </a:cubicBezTo>
                    <a:cubicBezTo>
                      <a:pt x="727" y="512"/>
                      <a:pt x="727" y="512"/>
                      <a:pt x="727" y="512"/>
                    </a:cubicBezTo>
                    <a:cubicBezTo>
                      <a:pt x="822" y="698"/>
                      <a:pt x="822" y="698"/>
                      <a:pt x="822" y="698"/>
                    </a:cubicBezTo>
                    <a:cubicBezTo>
                      <a:pt x="935" y="698"/>
                      <a:pt x="935" y="698"/>
                      <a:pt x="935" y="698"/>
                    </a:cubicBezTo>
                    <a:cubicBezTo>
                      <a:pt x="631" y="101"/>
                      <a:pt x="631" y="101"/>
                      <a:pt x="631" y="101"/>
                    </a:cubicBezTo>
                    <a:cubicBezTo>
                      <a:pt x="600" y="39"/>
                      <a:pt x="537" y="0"/>
                      <a:pt x="46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659" name="Google Shape;659;p26"/>
              <p:cNvSpPr/>
              <p:nvPr/>
            </p:nvSpPr>
            <p:spPr>
              <a:xfrm>
                <a:off x="3488098" y="-1542488"/>
                <a:ext cx="608513" cy="545157"/>
              </a:xfrm>
              <a:custGeom>
                <a:rect b="b" l="l" r="r" t="t"/>
                <a:pathLst>
                  <a:path extrusionOk="0" h="699" w="780">
                    <a:moveTo>
                      <a:pt x="548" y="298"/>
                    </a:moveTo>
                    <a:cubicBezTo>
                      <a:pt x="780" y="0"/>
                      <a:pt x="780" y="0"/>
                      <a:pt x="780" y="0"/>
                    </a:cubicBezTo>
                    <a:cubicBezTo>
                      <a:pt x="657" y="0"/>
                      <a:pt x="657" y="0"/>
                      <a:pt x="657" y="0"/>
                    </a:cubicBezTo>
                    <a:cubicBezTo>
                      <a:pt x="501" y="201"/>
                      <a:pt x="501" y="201"/>
                      <a:pt x="501" y="201"/>
                    </a:cubicBezTo>
                    <a:cubicBezTo>
                      <a:pt x="451" y="265"/>
                      <a:pt x="375" y="302"/>
                      <a:pt x="295" y="302"/>
                    </a:cubicBezTo>
                    <a:cubicBezTo>
                      <a:pt x="95" y="302"/>
                      <a:pt x="95" y="302"/>
                      <a:pt x="95" y="302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99"/>
                      <a:pt x="0" y="699"/>
                      <a:pt x="0" y="699"/>
                    </a:cubicBezTo>
                    <a:cubicBezTo>
                      <a:pt x="94" y="699"/>
                      <a:pt x="94" y="699"/>
                      <a:pt x="94" y="699"/>
                    </a:cubicBezTo>
                    <a:cubicBezTo>
                      <a:pt x="95" y="399"/>
                      <a:pt x="95" y="399"/>
                      <a:pt x="95" y="399"/>
                    </a:cubicBezTo>
                    <a:cubicBezTo>
                      <a:pt x="342" y="399"/>
                      <a:pt x="342" y="399"/>
                      <a:pt x="342" y="399"/>
                    </a:cubicBezTo>
                    <a:cubicBezTo>
                      <a:pt x="423" y="399"/>
                      <a:pt x="499" y="362"/>
                      <a:pt x="548" y="298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660" name="Google Shape;660;p26"/>
              <p:cNvSpPr/>
              <p:nvPr/>
            </p:nvSpPr>
            <p:spPr>
              <a:xfrm>
                <a:off x="2154673" y="-1542488"/>
                <a:ext cx="576098" cy="545157"/>
              </a:xfrm>
              <a:custGeom>
                <a:rect b="b" l="l" r="r" t="t"/>
                <a:pathLst>
                  <a:path extrusionOk="0" h="699" w="739">
                    <a:moveTo>
                      <a:pt x="520" y="276"/>
                    </a:moveTo>
                    <a:cubicBezTo>
                      <a:pt x="482" y="274"/>
                      <a:pt x="104" y="275"/>
                      <a:pt x="104" y="275"/>
                    </a:cubicBezTo>
                    <a:cubicBezTo>
                      <a:pt x="104" y="87"/>
                      <a:pt x="104" y="87"/>
                      <a:pt x="104" y="87"/>
                    </a:cubicBezTo>
                    <a:cubicBezTo>
                      <a:pt x="676" y="87"/>
                      <a:pt x="676" y="87"/>
                      <a:pt x="676" y="87"/>
                    </a:cubicBezTo>
                    <a:cubicBezTo>
                      <a:pt x="676" y="0"/>
                      <a:pt x="676" y="0"/>
                      <a:pt x="676" y="0"/>
                    </a:cubicBezTo>
                    <a:cubicBezTo>
                      <a:pt x="104" y="0"/>
                      <a:pt x="104" y="0"/>
                      <a:pt x="104" y="0"/>
                    </a:cubicBezTo>
                    <a:cubicBezTo>
                      <a:pt x="20" y="0"/>
                      <a:pt x="20" y="0"/>
                      <a:pt x="2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10"/>
                      <a:pt x="0" y="610"/>
                      <a:pt x="0" y="610"/>
                    </a:cubicBezTo>
                    <a:cubicBezTo>
                      <a:pt x="58" y="610"/>
                      <a:pt x="104" y="564"/>
                      <a:pt x="104" y="507"/>
                    </a:cubicBezTo>
                    <a:cubicBezTo>
                      <a:pt x="104" y="368"/>
                      <a:pt x="104" y="368"/>
                      <a:pt x="104" y="368"/>
                    </a:cubicBezTo>
                    <a:cubicBezTo>
                      <a:pt x="104" y="368"/>
                      <a:pt x="389" y="367"/>
                      <a:pt x="528" y="370"/>
                    </a:cubicBezTo>
                    <a:cubicBezTo>
                      <a:pt x="597" y="372"/>
                      <a:pt x="626" y="412"/>
                      <a:pt x="626" y="482"/>
                    </a:cubicBezTo>
                    <a:cubicBezTo>
                      <a:pt x="626" y="551"/>
                      <a:pt x="603" y="602"/>
                      <a:pt x="528" y="605"/>
                    </a:cubicBezTo>
                    <a:cubicBezTo>
                      <a:pt x="399" y="611"/>
                      <a:pt x="104" y="610"/>
                      <a:pt x="104" y="610"/>
                    </a:cubicBezTo>
                    <a:cubicBezTo>
                      <a:pt x="104" y="699"/>
                      <a:pt x="104" y="699"/>
                      <a:pt x="104" y="699"/>
                    </a:cubicBezTo>
                    <a:cubicBezTo>
                      <a:pt x="186" y="699"/>
                      <a:pt x="269" y="699"/>
                      <a:pt x="351" y="698"/>
                    </a:cubicBezTo>
                    <a:cubicBezTo>
                      <a:pt x="426" y="697"/>
                      <a:pt x="494" y="695"/>
                      <a:pt x="569" y="691"/>
                    </a:cubicBezTo>
                    <a:cubicBezTo>
                      <a:pt x="668" y="686"/>
                      <a:pt x="739" y="631"/>
                      <a:pt x="739" y="471"/>
                    </a:cubicBezTo>
                    <a:cubicBezTo>
                      <a:pt x="739" y="380"/>
                      <a:pt x="708" y="285"/>
                      <a:pt x="520" y="276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661" name="Google Shape;661;p26"/>
              <p:cNvSpPr/>
              <p:nvPr/>
            </p:nvSpPr>
            <p:spPr>
              <a:xfrm>
                <a:off x="1454809" y="-1594057"/>
                <a:ext cx="496535" cy="236481"/>
              </a:xfrm>
              <a:custGeom>
                <a:rect b="b" l="l" r="r" t="t"/>
                <a:pathLst>
                  <a:path extrusionOk="0" h="303" w="636">
                    <a:moveTo>
                      <a:pt x="99" y="273"/>
                    </a:moveTo>
                    <a:cubicBezTo>
                      <a:pt x="167" y="193"/>
                      <a:pt x="323" y="104"/>
                      <a:pt x="462" y="150"/>
                    </a:cubicBezTo>
                    <a:cubicBezTo>
                      <a:pt x="500" y="163"/>
                      <a:pt x="525" y="193"/>
                      <a:pt x="531" y="224"/>
                    </a:cubicBezTo>
                    <a:cubicBezTo>
                      <a:pt x="636" y="224"/>
                      <a:pt x="636" y="224"/>
                      <a:pt x="636" y="224"/>
                    </a:cubicBezTo>
                    <a:cubicBezTo>
                      <a:pt x="635" y="209"/>
                      <a:pt x="632" y="192"/>
                      <a:pt x="627" y="176"/>
                    </a:cubicBezTo>
                    <a:cubicBezTo>
                      <a:pt x="546" y="0"/>
                      <a:pt x="298" y="43"/>
                      <a:pt x="204" y="82"/>
                    </a:cubicBezTo>
                    <a:cubicBezTo>
                      <a:pt x="120" y="116"/>
                      <a:pt x="59" y="165"/>
                      <a:pt x="0" y="246"/>
                    </a:cubicBezTo>
                    <a:cubicBezTo>
                      <a:pt x="25" y="266"/>
                      <a:pt x="48" y="284"/>
                      <a:pt x="72" y="303"/>
                    </a:cubicBezTo>
                    <a:cubicBezTo>
                      <a:pt x="83" y="291"/>
                      <a:pt x="92" y="282"/>
                      <a:pt x="99" y="27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grpSp>
            <p:nvGrpSpPr>
              <p:cNvPr id="662" name="Google Shape;662;p26"/>
              <p:cNvGrpSpPr/>
              <p:nvPr/>
            </p:nvGrpSpPr>
            <p:grpSpPr>
              <a:xfrm>
                <a:off x="704850" y="-827473"/>
                <a:ext cx="2037708" cy="177545"/>
                <a:chOff x="704850" y="-751273"/>
                <a:chExt cx="2037708" cy="177545"/>
              </a:xfrm>
            </p:grpSpPr>
            <p:sp>
              <p:nvSpPr>
                <p:cNvPr id="663" name="Google Shape;663;p26"/>
                <p:cNvSpPr/>
                <p:nvPr/>
              </p:nvSpPr>
              <p:spPr>
                <a:xfrm>
                  <a:off x="704850" y="-749063"/>
                  <a:ext cx="102401" cy="125976"/>
                </a:xfrm>
                <a:custGeom>
                  <a:rect b="b" l="l" r="r" t="t"/>
                  <a:pathLst>
                    <a:path extrusionOk="0" h="171" w="139">
                      <a:moveTo>
                        <a:pt x="0" y="0"/>
                      </a:moveTo>
                      <a:lnTo>
                        <a:pt x="139" y="0"/>
                      </a:lnTo>
                      <a:lnTo>
                        <a:pt x="139" y="171"/>
                      </a:lnTo>
                      <a:lnTo>
                        <a:pt x="108" y="171"/>
                      </a:lnTo>
                      <a:lnTo>
                        <a:pt x="108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664" name="Google Shape;664;p26"/>
                <p:cNvSpPr/>
                <p:nvPr/>
              </p:nvSpPr>
              <p:spPr>
                <a:xfrm>
                  <a:off x="845559" y="-751273"/>
                  <a:ext cx="111978" cy="177545"/>
                </a:xfrm>
                <a:custGeom>
                  <a:rect b="b" l="l" r="r" t="t"/>
                  <a:pathLst>
                    <a:path extrusionOk="0" h="228" w="144">
                      <a:moveTo>
                        <a:pt x="0" y="3"/>
                      </a:moveTo>
                      <a:cubicBezTo>
                        <a:pt x="22" y="3"/>
                        <a:pt x="22" y="3"/>
                        <a:pt x="22" y="3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33" y="16"/>
                        <a:pt x="41" y="10"/>
                        <a:pt x="50" y="6"/>
                      </a:cubicBezTo>
                      <a:cubicBezTo>
                        <a:pt x="58" y="2"/>
                        <a:pt x="68" y="0"/>
                        <a:pt x="79" y="0"/>
                      </a:cubicBezTo>
                      <a:cubicBezTo>
                        <a:pt x="89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6" y="20"/>
                      </a:cubicBezTo>
                      <a:cubicBezTo>
                        <a:pt x="132" y="27"/>
                        <a:pt x="137" y="35"/>
                        <a:pt x="140" y="44"/>
                      </a:cubicBezTo>
                      <a:cubicBezTo>
                        <a:pt x="143" y="54"/>
                        <a:pt x="144" y="66"/>
                        <a:pt x="144" y="79"/>
                      </a:cubicBezTo>
                      <a:cubicBezTo>
                        <a:pt x="144" y="88"/>
                        <a:pt x="144" y="88"/>
                        <a:pt x="144" y="88"/>
                      </a:cubicBezTo>
                      <a:cubicBezTo>
                        <a:pt x="144" y="101"/>
                        <a:pt x="143" y="112"/>
                        <a:pt x="139" y="122"/>
                      </a:cubicBezTo>
                      <a:cubicBezTo>
                        <a:pt x="136" y="131"/>
                        <a:pt x="132" y="140"/>
                        <a:pt x="126" y="146"/>
                      </a:cubicBezTo>
                      <a:cubicBezTo>
                        <a:pt x="120" y="153"/>
                        <a:pt x="113" y="158"/>
                        <a:pt x="105" y="161"/>
                      </a:cubicBezTo>
                      <a:cubicBezTo>
                        <a:pt x="97" y="164"/>
                        <a:pt x="89" y="166"/>
                        <a:pt x="79" y="166"/>
                      </a:cubicBezTo>
                      <a:cubicBezTo>
                        <a:pt x="68" y="166"/>
                        <a:pt x="59" y="164"/>
                        <a:pt x="51" y="161"/>
                      </a:cubicBezTo>
                      <a:cubicBezTo>
                        <a:pt x="43" y="158"/>
                        <a:pt x="36" y="152"/>
                        <a:pt x="29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1" y="140"/>
                      </a:moveTo>
                      <a:cubicBezTo>
                        <a:pt x="84" y="140"/>
                        <a:pt x="95" y="136"/>
                        <a:pt x="103" y="127"/>
                      </a:cubicBezTo>
                      <a:cubicBezTo>
                        <a:pt x="110" y="119"/>
                        <a:pt x="114" y="105"/>
                        <a:pt x="114" y="88"/>
                      </a:cubicBezTo>
                      <a:cubicBezTo>
                        <a:pt x="114" y="79"/>
                        <a:pt x="114" y="79"/>
                        <a:pt x="114" y="79"/>
                      </a:cubicBezTo>
                      <a:cubicBezTo>
                        <a:pt x="114" y="61"/>
                        <a:pt x="110" y="48"/>
                        <a:pt x="102" y="40"/>
                      </a:cubicBezTo>
                      <a:cubicBezTo>
                        <a:pt x="95" y="31"/>
                        <a:pt x="84" y="27"/>
                        <a:pt x="71" y="27"/>
                      </a:cubicBezTo>
                      <a:cubicBezTo>
                        <a:pt x="58" y="27"/>
                        <a:pt x="48" y="31"/>
                        <a:pt x="40" y="39"/>
                      </a:cubicBezTo>
                      <a:cubicBezTo>
                        <a:pt x="32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2" y="118"/>
                        <a:pt x="40" y="127"/>
                      </a:cubicBezTo>
                      <a:cubicBezTo>
                        <a:pt x="48" y="135"/>
                        <a:pt x="58" y="140"/>
                        <a:pt x="71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665" name="Google Shape;665;p26"/>
                <p:cNvSpPr/>
                <p:nvPr/>
              </p:nvSpPr>
              <p:spPr>
                <a:xfrm>
                  <a:off x="980375" y="-751273"/>
                  <a:ext cx="112715" cy="129659"/>
                </a:xfrm>
                <a:custGeom>
                  <a:rect b="b" l="l" r="r" t="t"/>
                  <a:pathLst>
                    <a:path extrusionOk="0" h="166" w="145">
                      <a:moveTo>
                        <a:pt x="74" y="166"/>
                      </a:moveTo>
                      <a:cubicBezTo>
                        <a:pt x="63" y="166"/>
                        <a:pt x="53" y="164"/>
                        <a:pt x="43" y="161"/>
                      </a:cubicBezTo>
                      <a:cubicBezTo>
                        <a:pt x="34" y="157"/>
                        <a:pt x="27" y="152"/>
                        <a:pt x="20" y="145"/>
                      </a:cubicBezTo>
                      <a:cubicBezTo>
                        <a:pt x="14" y="139"/>
                        <a:pt x="9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9" y="36"/>
                        <a:pt x="14" y="27"/>
                        <a:pt x="20" y="21"/>
                      </a:cubicBezTo>
                      <a:cubicBezTo>
                        <a:pt x="26" y="14"/>
                        <a:pt x="34" y="9"/>
                        <a:pt x="43" y="6"/>
                      </a:cubicBezTo>
                      <a:cubicBezTo>
                        <a:pt x="52" y="2"/>
                        <a:pt x="62" y="0"/>
                        <a:pt x="73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9" y="14"/>
                        <a:pt x="125" y="21"/>
                      </a:cubicBezTo>
                      <a:cubicBezTo>
                        <a:pt x="131" y="28"/>
                        <a:pt x="136" y="36"/>
                        <a:pt x="140" y="46"/>
                      </a:cubicBezTo>
                      <a:cubicBezTo>
                        <a:pt x="143" y="56"/>
                        <a:pt x="145" y="68"/>
                        <a:pt x="145" y="81"/>
                      </a:cubicBezTo>
                      <a:cubicBezTo>
                        <a:pt x="145" y="92"/>
                        <a:pt x="145" y="92"/>
                        <a:pt x="145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1" y="107"/>
                        <a:pt x="35" y="119"/>
                        <a:pt x="42" y="127"/>
                      </a:cubicBezTo>
                      <a:cubicBezTo>
                        <a:pt x="50" y="136"/>
                        <a:pt x="60" y="140"/>
                        <a:pt x="73" y="140"/>
                      </a:cubicBezTo>
                      <a:cubicBezTo>
                        <a:pt x="83" y="140"/>
                        <a:pt x="91" y="138"/>
                        <a:pt x="98" y="134"/>
                      </a:cubicBezTo>
                      <a:cubicBezTo>
                        <a:pt x="105" y="130"/>
                        <a:pt x="110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2" y="145"/>
                        <a:pt x="120" y="153"/>
                      </a:cubicBezTo>
                      <a:cubicBezTo>
                        <a:pt x="108" y="162"/>
                        <a:pt x="93" y="166"/>
                        <a:pt x="74" y="166"/>
                      </a:cubicBezTo>
                      <a:close/>
                      <a:moveTo>
                        <a:pt x="73" y="27"/>
                      </a:moveTo>
                      <a:cubicBezTo>
                        <a:pt x="60" y="27"/>
                        <a:pt x="51" y="30"/>
                        <a:pt x="44" y="37"/>
                      </a:cubicBezTo>
                      <a:cubicBezTo>
                        <a:pt x="37" y="44"/>
                        <a:pt x="32" y="55"/>
                        <a:pt x="31" y="68"/>
                      </a:cubicBezTo>
                      <a:cubicBezTo>
                        <a:pt x="115" y="68"/>
                        <a:pt x="115" y="68"/>
                        <a:pt x="115" y="68"/>
                      </a:cubicBezTo>
                      <a:cubicBezTo>
                        <a:pt x="112" y="40"/>
                        <a:pt x="98" y="27"/>
                        <a:pt x="73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666" name="Google Shape;666;p26"/>
                <p:cNvSpPr/>
                <p:nvPr/>
              </p:nvSpPr>
              <p:spPr>
                <a:xfrm>
                  <a:off x="1105614" y="-749063"/>
                  <a:ext cx="131869" cy="157654"/>
                </a:xfrm>
                <a:custGeom>
                  <a:rect b="b" l="l" r="r" t="t"/>
                  <a:pathLst>
                    <a:path extrusionOk="0" h="202" w="169">
                      <a:moveTo>
                        <a:pt x="0" y="134"/>
                      </a:moveTo>
                      <a:cubicBezTo>
                        <a:pt x="16" y="134"/>
                        <a:pt x="16" y="134"/>
                        <a:pt x="16" y="134"/>
                      </a:cubicBezTo>
                      <a:cubicBezTo>
                        <a:pt x="19" y="129"/>
                        <a:pt x="22" y="124"/>
                        <a:pt x="25" y="119"/>
                      </a:cubicBezTo>
                      <a:cubicBezTo>
                        <a:pt x="27" y="114"/>
                        <a:pt x="29" y="108"/>
                        <a:pt x="30" y="102"/>
                      </a:cubicBezTo>
                      <a:cubicBezTo>
                        <a:pt x="31" y="95"/>
                        <a:pt x="32" y="87"/>
                        <a:pt x="33" y="79"/>
                      </a:cubicBezTo>
                      <a:cubicBezTo>
                        <a:pt x="33" y="70"/>
                        <a:pt x="34" y="60"/>
                        <a:pt x="34" y="48"/>
                      </a:cubicBezTo>
                      <a:cubicBezTo>
                        <a:pt x="34" y="0"/>
                        <a:pt x="34" y="0"/>
                        <a:pt x="34" y="0"/>
                      </a:cubicBezTo>
                      <a:cubicBezTo>
                        <a:pt x="149" y="0"/>
                        <a:pt x="149" y="0"/>
                        <a:pt x="149" y="0"/>
                      </a:cubicBezTo>
                      <a:cubicBezTo>
                        <a:pt x="149" y="134"/>
                        <a:pt x="149" y="134"/>
                        <a:pt x="149" y="134"/>
                      </a:cubicBezTo>
                      <a:cubicBezTo>
                        <a:pt x="169" y="134"/>
                        <a:pt x="169" y="134"/>
                        <a:pt x="169" y="134"/>
                      </a:cubicBezTo>
                      <a:cubicBezTo>
                        <a:pt x="169" y="202"/>
                        <a:pt x="169" y="202"/>
                        <a:pt x="169" y="202"/>
                      </a:cubicBezTo>
                      <a:cubicBezTo>
                        <a:pt x="141" y="202"/>
                        <a:pt x="141" y="202"/>
                        <a:pt x="141" y="202"/>
                      </a:cubicBezTo>
                      <a:cubicBezTo>
                        <a:pt x="141" y="161"/>
                        <a:pt x="141" y="161"/>
                        <a:pt x="141" y="161"/>
                      </a:cubicBezTo>
                      <a:cubicBezTo>
                        <a:pt x="28" y="161"/>
                        <a:pt x="28" y="161"/>
                        <a:pt x="28" y="161"/>
                      </a:cubicBezTo>
                      <a:cubicBezTo>
                        <a:pt x="28" y="202"/>
                        <a:pt x="28" y="202"/>
                        <a:pt x="28" y="202"/>
                      </a:cubicBezTo>
                      <a:cubicBezTo>
                        <a:pt x="0" y="202"/>
                        <a:pt x="0" y="202"/>
                        <a:pt x="0" y="202"/>
                      </a:cubicBezTo>
                      <a:lnTo>
                        <a:pt x="0" y="134"/>
                      </a:lnTo>
                      <a:close/>
                      <a:moveTo>
                        <a:pt x="121" y="134"/>
                      </a:moveTo>
                      <a:cubicBezTo>
                        <a:pt x="121" y="26"/>
                        <a:pt x="121" y="26"/>
                        <a:pt x="121" y="26"/>
                      </a:cubicBezTo>
                      <a:cubicBezTo>
                        <a:pt x="61" y="26"/>
                        <a:pt x="61" y="26"/>
                        <a:pt x="61" y="26"/>
                      </a:cubicBezTo>
                      <a:cubicBezTo>
                        <a:pt x="61" y="48"/>
                        <a:pt x="61" y="48"/>
                        <a:pt x="61" y="48"/>
                      </a:cubicBezTo>
                      <a:cubicBezTo>
                        <a:pt x="61" y="59"/>
                        <a:pt x="61" y="68"/>
                        <a:pt x="61" y="76"/>
                      </a:cubicBezTo>
                      <a:cubicBezTo>
                        <a:pt x="60" y="84"/>
                        <a:pt x="60" y="92"/>
                        <a:pt x="58" y="99"/>
                      </a:cubicBezTo>
                      <a:cubicBezTo>
                        <a:pt x="57" y="105"/>
                        <a:pt x="56" y="112"/>
                        <a:pt x="54" y="117"/>
                      </a:cubicBezTo>
                      <a:cubicBezTo>
                        <a:pt x="53" y="123"/>
                        <a:pt x="51" y="128"/>
                        <a:pt x="48" y="134"/>
                      </a:cubicBezTo>
                      <a:cubicBezTo>
                        <a:pt x="48" y="134"/>
                        <a:pt x="48" y="134"/>
                        <a:pt x="48" y="134"/>
                      </a:cubicBezTo>
                      <a:lnTo>
                        <a:pt x="121" y="134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667" name="Google Shape;667;p26"/>
                <p:cNvSpPr/>
                <p:nvPr/>
              </p:nvSpPr>
              <p:spPr>
                <a:xfrm>
                  <a:off x="1261057" y="-749063"/>
                  <a:ext cx="103138" cy="125976"/>
                </a:xfrm>
                <a:custGeom>
                  <a:rect b="b" l="l" r="r" t="t"/>
                  <a:pathLst>
                    <a:path extrusionOk="0" h="171" w="140">
                      <a:moveTo>
                        <a:pt x="0" y="0"/>
                      </a:moveTo>
                      <a:lnTo>
                        <a:pt x="140" y="0"/>
                      </a:lnTo>
                      <a:lnTo>
                        <a:pt x="140" y="171"/>
                      </a:lnTo>
                      <a:lnTo>
                        <a:pt x="109" y="171"/>
                      </a:lnTo>
                      <a:lnTo>
                        <a:pt x="109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668" name="Google Shape;668;p26"/>
                <p:cNvSpPr/>
                <p:nvPr/>
              </p:nvSpPr>
              <p:spPr>
                <a:xfrm>
                  <a:off x="1401030" y="-751273"/>
                  <a:ext cx="113452" cy="177545"/>
                </a:xfrm>
                <a:custGeom>
                  <a:rect b="b" l="l" r="r" t="t"/>
                  <a:pathLst>
                    <a:path extrusionOk="0" h="228" w="145">
                      <a:moveTo>
                        <a:pt x="0" y="3"/>
                      </a:moveTo>
                      <a:cubicBezTo>
                        <a:pt x="23" y="3"/>
                        <a:pt x="23" y="3"/>
                        <a:pt x="23" y="3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27" y="25"/>
                        <a:pt x="27" y="25"/>
                        <a:pt x="27" y="25"/>
                      </a:cubicBezTo>
                      <a:cubicBezTo>
                        <a:pt x="34" y="16"/>
                        <a:pt x="42" y="10"/>
                        <a:pt x="50" y="6"/>
                      </a:cubicBezTo>
                      <a:cubicBezTo>
                        <a:pt x="59" y="2"/>
                        <a:pt x="68" y="0"/>
                        <a:pt x="80" y="0"/>
                      </a:cubicBezTo>
                      <a:cubicBezTo>
                        <a:pt x="90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7" y="20"/>
                      </a:cubicBezTo>
                      <a:cubicBezTo>
                        <a:pt x="133" y="27"/>
                        <a:pt x="137" y="35"/>
                        <a:pt x="140" y="44"/>
                      </a:cubicBezTo>
                      <a:cubicBezTo>
                        <a:pt x="143" y="54"/>
                        <a:pt x="145" y="66"/>
                        <a:pt x="145" y="79"/>
                      </a:cubicBezTo>
                      <a:cubicBezTo>
                        <a:pt x="145" y="88"/>
                        <a:pt x="145" y="88"/>
                        <a:pt x="145" y="88"/>
                      </a:cubicBezTo>
                      <a:cubicBezTo>
                        <a:pt x="145" y="101"/>
                        <a:pt x="143" y="112"/>
                        <a:pt x="140" y="122"/>
                      </a:cubicBezTo>
                      <a:cubicBezTo>
                        <a:pt x="137" y="131"/>
                        <a:pt x="132" y="140"/>
                        <a:pt x="127" y="146"/>
                      </a:cubicBezTo>
                      <a:cubicBezTo>
                        <a:pt x="121" y="153"/>
                        <a:pt x="114" y="158"/>
                        <a:pt x="106" y="161"/>
                      </a:cubicBezTo>
                      <a:cubicBezTo>
                        <a:pt x="98" y="164"/>
                        <a:pt x="89" y="166"/>
                        <a:pt x="80" y="166"/>
                      </a:cubicBezTo>
                      <a:cubicBezTo>
                        <a:pt x="69" y="166"/>
                        <a:pt x="60" y="164"/>
                        <a:pt x="52" y="161"/>
                      </a:cubicBezTo>
                      <a:cubicBezTo>
                        <a:pt x="44" y="158"/>
                        <a:pt x="37" y="152"/>
                        <a:pt x="30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2" y="140"/>
                      </a:moveTo>
                      <a:cubicBezTo>
                        <a:pt x="85" y="140"/>
                        <a:pt x="95" y="136"/>
                        <a:pt x="103" y="127"/>
                      </a:cubicBezTo>
                      <a:cubicBezTo>
                        <a:pt x="111" y="119"/>
                        <a:pt x="115" y="105"/>
                        <a:pt x="115" y="88"/>
                      </a:cubicBezTo>
                      <a:cubicBezTo>
                        <a:pt x="115" y="79"/>
                        <a:pt x="115" y="79"/>
                        <a:pt x="115" y="79"/>
                      </a:cubicBezTo>
                      <a:cubicBezTo>
                        <a:pt x="115" y="61"/>
                        <a:pt x="111" y="48"/>
                        <a:pt x="103" y="40"/>
                      </a:cubicBezTo>
                      <a:cubicBezTo>
                        <a:pt x="95" y="31"/>
                        <a:pt x="85" y="27"/>
                        <a:pt x="72" y="27"/>
                      </a:cubicBezTo>
                      <a:cubicBezTo>
                        <a:pt x="59" y="27"/>
                        <a:pt x="49" y="31"/>
                        <a:pt x="41" y="39"/>
                      </a:cubicBezTo>
                      <a:cubicBezTo>
                        <a:pt x="33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3" y="118"/>
                        <a:pt x="41" y="127"/>
                      </a:cubicBezTo>
                      <a:cubicBezTo>
                        <a:pt x="49" y="135"/>
                        <a:pt x="59" y="140"/>
                        <a:pt x="72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669" name="Google Shape;669;p26"/>
                <p:cNvSpPr/>
                <p:nvPr/>
              </p:nvSpPr>
              <p:spPr>
                <a:xfrm>
                  <a:off x="1544687" y="-749063"/>
                  <a:ext cx="107558" cy="125976"/>
                </a:xfrm>
                <a:custGeom>
                  <a:rect b="b" l="l" r="r" t="t"/>
                  <a:pathLst>
                    <a:path extrusionOk="0" h="171" w="146">
                      <a:moveTo>
                        <a:pt x="0" y="0"/>
                      </a:moveTo>
                      <a:lnTo>
                        <a:pt x="30" y="0"/>
                      </a:lnTo>
                      <a:lnTo>
                        <a:pt x="30" y="132"/>
                      </a:lnTo>
                      <a:lnTo>
                        <a:pt x="31" y="132"/>
                      </a:lnTo>
                      <a:lnTo>
                        <a:pt x="10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4" y="37"/>
                      </a:lnTo>
                      <a:lnTo>
                        <a:pt x="40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670" name="Google Shape;670;p26"/>
                <p:cNvSpPr/>
                <p:nvPr/>
              </p:nvSpPr>
              <p:spPr>
                <a:xfrm>
                  <a:off x="1689816" y="-749063"/>
                  <a:ext cx="107558" cy="125976"/>
                </a:xfrm>
                <a:custGeom>
                  <a:rect b="b" l="l" r="r" t="t"/>
                  <a:pathLst>
                    <a:path extrusionOk="0" h="171" w="146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69"/>
                      </a:lnTo>
                      <a:lnTo>
                        <a:pt x="115" y="69"/>
                      </a:lnTo>
                      <a:lnTo>
                        <a:pt x="11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5" y="171"/>
                      </a:lnTo>
                      <a:lnTo>
                        <a:pt x="115" y="97"/>
                      </a:lnTo>
                      <a:lnTo>
                        <a:pt x="31" y="9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671" name="Google Shape;671;p26"/>
                <p:cNvSpPr/>
                <p:nvPr/>
              </p:nvSpPr>
              <p:spPr>
                <a:xfrm>
                  <a:off x="1834946" y="-749063"/>
                  <a:ext cx="108294" cy="125976"/>
                </a:xfrm>
                <a:custGeom>
                  <a:rect b="b" l="l" r="r" t="t"/>
                  <a:pathLst>
                    <a:path extrusionOk="0" h="171" w="147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132"/>
                      </a:lnTo>
                      <a:lnTo>
                        <a:pt x="32" y="132"/>
                      </a:lnTo>
                      <a:lnTo>
                        <a:pt x="106" y="0"/>
                      </a:lnTo>
                      <a:lnTo>
                        <a:pt x="147" y="0"/>
                      </a:lnTo>
                      <a:lnTo>
                        <a:pt x="147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5" y="37"/>
                      </a:lnTo>
                      <a:lnTo>
                        <a:pt x="4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672" name="Google Shape;672;p26"/>
                <p:cNvSpPr/>
                <p:nvPr/>
              </p:nvSpPr>
              <p:spPr>
                <a:xfrm>
                  <a:off x="1980812" y="-749063"/>
                  <a:ext cx="132606" cy="125976"/>
                </a:xfrm>
                <a:custGeom>
                  <a:rect b="b" l="l" r="r" t="t"/>
                  <a:pathLst>
                    <a:path extrusionOk="0" h="171" w="180">
                      <a:moveTo>
                        <a:pt x="0" y="0"/>
                      </a:moveTo>
                      <a:lnTo>
                        <a:pt x="45" y="0"/>
                      </a:lnTo>
                      <a:lnTo>
                        <a:pt x="91" y="96"/>
                      </a:lnTo>
                      <a:lnTo>
                        <a:pt x="91" y="96"/>
                      </a:lnTo>
                      <a:lnTo>
                        <a:pt x="136" y="0"/>
                      </a:lnTo>
                      <a:lnTo>
                        <a:pt x="180" y="0"/>
                      </a:lnTo>
                      <a:lnTo>
                        <a:pt x="180" y="171"/>
                      </a:lnTo>
                      <a:lnTo>
                        <a:pt x="149" y="171"/>
                      </a:lnTo>
                      <a:lnTo>
                        <a:pt x="149" y="37"/>
                      </a:lnTo>
                      <a:lnTo>
                        <a:pt x="149" y="37"/>
                      </a:lnTo>
                      <a:lnTo>
                        <a:pt x="106" y="131"/>
                      </a:lnTo>
                      <a:lnTo>
                        <a:pt x="75" y="131"/>
                      </a:lnTo>
                      <a:lnTo>
                        <a:pt x="31" y="37"/>
                      </a:lnTo>
                      <a:lnTo>
                        <a:pt x="31" y="3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673" name="Google Shape;673;p26"/>
                <p:cNvSpPr/>
                <p:nvPr/>
              </p:nvSpPr>
              <p:spPr>
                <a:xfrm>
                  <a:off x="2142149" y="-751273"/>
                  <a:ext cx="105348" cy="129659"/>
                </a:xfrm>
                <a:custGeom>
                  <a:rect b="b" l="l" r="r" t="t"/>
                  <a:pathLst>
                    <a:path extrusionOk="0" h="166" w="135">
                      <a:moveTo>
                        <a:pt x="55" y="166"/>
                      </a:moveTo>
                      <a:cubicBezTo>
                        <a:pt x="37" y="166"/>
                        <a:pt x="23" y="162"/>
                        <a:pt x="14" y="153"/>
                      </a:cubicBezTo>
                      <a:cubicBezTo>
                        <a:pt x="5" y="145"/>
                        <a:pt x="0" y="133"/>
                        <a:pt x="0" y="118"/>
                      </a:cubicBezTo>
                      <a:cubicBezTo>
                        <a:pt x="0" y="102"/>
                        <a:pt x="6" y="89"/>
                        <a:pt x="16" y="80"/>
                      </a:cubicBezTo>
                      <a:cubicBezTo>
                        <a:pt x="27" y="71"/>
                        <a:pt x="45" y="66"/>
                        <a:pt x="69" y="66"/>
                      </a:cubicBezTo>
                      <a:cubicBezTo>
                        <a:pt x="106" y="66"/>
                        <a:pt x="106" y="66"/>
                        <a:pt x="106" y="66"/>
                      </a:cubicBezTo>
                      <a:cubicBezTo>
                        <a:pt x="106" y="57"/>
                        <a:pt x="106" y="57"/>
                        <a:pt x="106" y="57"/>
                      </a:cubicBezTo>
                      <a:cubicBezTo>
                        <a:pt x="106" y="47"/>
                        <a:pt x="104" y="39"/>
                        <a:pt x="98" y="34"/>
                      </a:cubicBezTo>
                      <a:cubicBezTo>
                        <a:pt x="93" y="29"/>
                        <a:pt x="84" y="27"/>
                        <a:pt x="71" y="27"/>
                      </a:cubicBezTo>
                      <a:cubicBezTo>
                        <a:pt x="59" y="27"/>
                        <a:pt x="51" y="29"/>
                        <a:pt x="46" y="33"/>
                      </a:cubicBezTo>
                      <a:cubicBezTo>
                        <a:pt x="40" y="37"/>
                        <a:pt x="37" y="42"/>
                        <a:pt x="36" y="48"/>
                      </a:cubicBezTo>
                      <a:cubicBezTo>
                        <a:pt x="7" y="48"/>
                        <a:pt x="7" y="48"/>
                        <a:pt x="7" y="48"/>
                      </a:cubicBezTo>
                      <a:cubicBezTo>
                        <a:pt x="7" y="41"/>
                        <a:pt x="9" y="35"/>
                        <a:pt x="12" y="29"/>
                      </a:cubicBezTo>
                      <a:cubicBezTo>
                        <a:pt x="15" y="23"/>
                        <a:pt x="19" y="18"/>
                        <a:pt x="24" y="14"/>
                      </a:cubicBezTo>
                      <a:cubicBezTo>
                        <a:pt x="29" y="10"/>
                        <a:pt x="36" y="6"/>
                        <a:pt x="44" y="4"/>
                      </a:cubicBezTo>
                      <a:cubicBezTo>
                        <a:pt x="52" y="1"/>
                        <a:pt x="61" y="0"/>
                        <a:pt x="71" y="0"/>
                      </a:cubicBezTo>
                      <a:cubicBezTo>
                        <a:pt x="93" y="0"/>
                        <a:pt x="109" y="5"/>
                        <a:pt x="120" y="15"/>
                      </a:cubicBezTo>
                      <a:cubicBezTo>
                        <a:pt x="130" y="25"/>
                        <a:pt x="135" y="40"/>
                        <a:pt x="135" y="59"/>
                      </a:cubicBezTo>
                      <a:cubicBezTo>
                        <a:pt x="135" y="164"/>
                        <a:pt x="135" y="164"/>
                        <a:pt x="135" y="164"/>
                      </a:cubicBezTo>
                      <a:cubicBezTo>
                        <a:pt x="113" y="164"/>
                        <a:pt x="113" y="164"/>
                        <a:pt x="113" y="164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95" y="157"/>
                        <a:pt x="78" y="166"/>
                        <a:pt x="55" y="166"/>
                      </a:cubicBezTo>
                      <a:close/>
                      <a:moveTo>
                        <a:pt x="58" y="140"/>
                      </a:moveTo>
                      <a:cubicBezTo>
                        <a:pt x="65" y="140"/>
                        <a:pt x="71" y="139"/>
                        <a:pt x="77" y="136"/>
                      </a:cubicBezTo>
                      <a:cubicBezTo>
                        <a:pt x="83" y="134"/>
                        <a:pt x="88" y="131"/>
                        <a:pt x="92" y="127"/>
                      </a:cubicBezTo>
                      <a:cubicBezTo>
                        <a:pt x="97" y="123"/>
                        <a:pt x="100" y="118"/>
                        <a:pt x="103" y="113"/>
                      </a:cubicBezTo>
                      <a:cubicBezTo>
                        <a:pt x="105" y="108"/>
                        <a:pt x="106" y="102"/>
                        <a:pt x="106" y="96"/>
                      </a:cubicBezTo>
                      <a:cubicBezTo>
                        <a:pt x="106" y="90"/>
                        <a:pt x="106" y="90"/>
                        <a:pt x="106" y="90"/>
                      </a:cubicBezTo>
                      <a:cubicBezTo>
                        <a:pt x="71" y="90"/>
                        <a:pt x="71" y="90"/>
                        <a:pt x="71" y="90"/>
                      </a:cubicBezTo>
                      <a:cubicBezTo>
                        <a:pt x="56" y="90"/>
                        <a:pt x="45" y="93"/>
                        <a:pt x="39" y="98"/>
                      </a:cubicBezTo>
                      <a:cubicBezTo>
                        <a:pt x="33" y="103"/>
                        <a:pt x="30" y="110"/>
                        <a:pt x="30" y="118"/>
                      </a:cubicBezTo>
                      <a:cubicBezTo>
                        <a:pt x="30" y="124"/>
                        <a:pt x="33" y="130"/>
                        <a:pt x="37" y="134"/>
                      </a:cubicBezTo>
                      <a:cubicBezTo>
                        <a:pt x="42" y="138"/>
                        <a:pt x="49" y="140"/>
                        <a:pt x="58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674" name="Google Shape;674;p26"/>
                <p:cNvSpPr/>
                <p:nvPr/>
              </p:nvSpPr>
              <p:spPr>
                <a:xfrm>
                  <a:off x="2263705" y="-749063"/>
                  <a:ext cx="103138" cy="125976"/>
                </a:xfrm>
                <a:custGeom>
                  <a:rect b="b" l="l" r="r" t="t"/>
                  <a:pathLst>
                    <a:path extrusionOk="0" h="171" w="140">
                      <a:moveTo>
                        <a:pt x="55" y="28"/>
                      </a:moveTo>
                      <a:lnTo>
                        <a:pt x="0" y="28"/>
                      </a:lnTo>
                      <a:lnTo>
                        <a:pt x="0" y="0"/>
                      </a:lnTo>
                      <a:lnTo>
                        <a:pt x="140" y="0"/>
                      </a:lnTo>
                      <a:lnTo>
                        <a:pt x="140" y="28"/>
                      </a:lnTo>
                      <a:lnTo>
                        <a:pt x="86" y="28"/>
                      </a:lnTo>
                      <a:lnTo>
                        <a:pt x="86" y="171"/>
                      </a:lnTo>
                      <a:lnTo>
                        <a:pt x="55" y="171"/>
                      </a:lnTo>
                      <a:lnTo>
                        <a:pt x="55" y="28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675" name="Google Shape;675;p26"/>
                <p:cNvSpPr/>
                <p:nvPr/>
              </p:nvSpPr>
              <p:spPr>
                <a:xfrm>
                  <a:off x="2377156" y="-751273"/>
                  <a:ext cx="111978" cy="129659"/>
                </a:xfrm>
                <a:custGeom>
                  <a:rect b="b" l="l" r="r" t="t"/>
                  <a:pathLst>
                    <a:path extrusionOk="0" h="166" w="144">
                      <a:moveTo>
                        <a:pt x="74" y="166"/>
                      </a:moveTo>
                      <a:cubicBezTo>
                        <a:pt x="62" y="166"/>
                        <a:pt x="52" y="164"/>
                        <a:pt x="43" y="161"/>
                      </a:cubicBezTo>
                      <a:cubicBezTo>
                        <a:pt x="34" y="157"/>
                        <a:pt x="26" y="152"/>
                        <a:pt x="20" y="145"/>
                      </a:cubicBezTo>
                      <a:cubicBezTo>
                        <a:pt x="13" y="139"/>
                        <a:pt x="8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8" y="36"/>
                        <a:pt x="13" y="27"/>
                        <a:pt x="20" y="21"/>
                      </a:cubicBezTo>
                      <a:cubicBezTo>
                        <a:pt x="26" y="14"/>
                        <a:pt x="34" y="9"/>
                        <a:pt x="42" y="6"/>
                      </a:cubicBezTo>
                      <a:cubicBezTo>
                        <a:pt x="51" y="2"/>
                        <a:pt x="61" y="0"/>
                        <a:pt x="72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8" y="14"/>
                        <a:pt x="125" y="21"/>
                      </a:cubicBezTo>
                      <a:cubicBezTo>
                        <a:pt x="131" y="28"/>
                        <a:pt x="136" y="36"/>
                        <a:pt x="139" y="46"/>
                      </a:cubicBezTo>
                      <a:cubicBezTo>
                        <a:pt x="143" y="56"/>
                        <a:pt x="144" y="68"/>
                        <a:pt x="144" y="81"/>
                      </a:cubicBezTo>
                      <a:cubicBezTo>
                        <a:pt x="144" y="92"/>
                        <a:pt x="144" y="92"/>
                        <a:pt x="144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0" y="107"/>
                        <a:pt x="34" y="119"/>
                        <a:pt x="42" y="127"/>
                      </a:cubicBezTo>
                      <a:cubicBezTo>
                        <a:pt x="49" y="136"/>
                        <a:pt x="59" y="140"/>
                        <a:pt x="72" y="140"/>
                      </a:cubicBezTo>
                      <a:cubicBezTo>
                        <a:pt x="82" y="140"/>
                        <a:pt x="91" y="138"/>
                        <a:pt x="98" y="134"/>
                      </a:cubicBezTo>
                      <a:cubicBezTo>
                        <a:pt x="104" y="130"/>
                        <a:pt x="109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1" y="145"/>
                        <a:pt x="119" y="153"/>
                      </a:cubicBezTo>
                      <a:cubicBezTo>
                        <a:pt x="107" y="162"/>
                        <a:pt x="92" y="166"/>
                        <a:pt x="74" y="166"/>
                      </a:cubicBezTo>
                      <a:close/>
                      <a:moveTo>
                        <a:pt x="72" y="27"/>
                      </a:moveTo>
                      <a:cubicBezTo>
                        <a:pt x="60" y="27"/>
                        <a:pt x="50" y="30"/>
                        <a:pt x="43" y="37"/>
                      </a:cubicBezTo>
                      <a:cubicBezTo>
                        <a:pt x="36" y="44"/>
                        <a:pt x="32" y="55"/>
                        <a:pt x="30" y="68"/>
                      </a:cubicBezTo>
                      <a:cubicBezTo>
                        <a:pt x="114" y="68"/>
                        <a:pt x="114" y="68"/>
                        <a:pt x="114" y="68"/>
                      </a:cubicBezTo>
                      <a:cubicBezTo>
                        <a:pt x="112" y="40"/>
                        <a:pt x="98" y="27"/>
                        <a:pt x="72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676" name="Google Shape;676;p26"/>
                <p:cNvSpPr/>
                <p:nvPr/>
              </p:nvSpPr>
              <p:spPr>
                <a:xfrm>
                  <a:off x="2502395" y="-749063"/>
                  <a:ext cx="114188" cy="127449"/>
                </a:xfrm>
                <a:custGeom>
                  <a:rect b="b" l="l" r="r" t="t"/>
                  <a:pathLst>
                    <a:path extrusionOk="0" h="163" w="146">
                      <a:moveTo>
                        <a:pt x="0" y="137"/>
                      </a:moveTo>
                      <a:cubicBezTo>
                        <a:pt x="4" y="137"/>
                        <a:pt x="4" y="137"/>
                        <a:pt x="4" y="137"/>
                      </a:cubicBezTo>
                      <a:cubicBezTo>
                        <a:pt x="11" y="137"/>
                        <a:pt x="15" y="135"/>
                        <a:pt x="19" y="131"/>
                      </a:cubicBezTo>
                      <a:cubicBezTo>
                        <a:pt x="23" y="127"/>
                        <a:pt x="25" y="121"/>
                        <a:pt x="27" y="113"/>
                      </a:cubicBezTo>
                      <a:cubicBezTo>
                        <a:pt x="28" y="106"/>
                        <a:pt x="29" y="96"/>
                        <a:pt x="30" y="86"/>
                      </a:cubicBezTo>
                      <a:cubicBezTo>
                        <a:pt x="30" y="75"/>
                        <a:pt x="30" y="63"/>
                        <a:pt x="30" y="50"/>
                      </a:cubicBezTo>
                      <a:cubicBezTo>
                        <a:pt x="30" y="0"/>
                        <a:pt x="30" y="0"/>
                        <a:pt x="30" y="0"/>
                      </a:cubicBezTo>
                      <a:cubicBezTo>
                        <a:pt x="146" y="0"/>
                        <a:pt x="146" y="0"/>
                        <a:pt x="146" y="0"/>
                      </a:cubicBezTo>
                      <a:cubicBezTo>
                        <a:pt x="146" y="161"/>
                        <a:pt x="146" y="161"/>
                        <a:pt x="146" y="161"/>
                      </a:cubicBezTo>
                      <a:cubicBezTo>
                        <a:pt x="117" y="161"/>
                        <a:pt x="117" y="161"/>
                        <a:pt x="117" y="161"/>
                      </a:cubicBezTo>
                      <a:cubicBezTo>
                        <a:pt x="117" y="26"/>
                        <a:pt x="117" y="26"/>
                        <a:pt x="117" y="26"/>
                      </a:cubicBezTo>
                      <a:cubicBezTo>
                        <a:pt x="59" y="26"/>
                        <a:pt x="59" y="26"/>
                        <a:pt x="59" y="26"/>
                      </a:cubicBezTo>
                      <a:cubicBezTo>
                        <a:pt x="59" y="50"/>
                        <a:pt x="59" y="50"/>
                        <a:pt x="59" y="50"/>
                      </a:cubicBezTo>
                      <a:cubicBezTo>
                        <a:pt x="59" y="64"/>
                        <a:pt x="59" y="79"/>
                        <a:pt x="58" y="92"/>
                      </a:cubicBezTo>
                      <a:cubicBezTo>
                        <a:pt x="57" y="106"/>
                        <a:pt x="55" y="118"/>
                        <a:pt x="52" y="129"/>
                      </a:cubicBezTo>
                      <a:cubicBezTo>
                        <a:pt x="49" y="139"/>
                        <a:pt x="43" y="148"/>
                        <a:pt x="36" y="154"/>
                      </a:cubicBezTo>
                      <a:cubicBezTo>
                        <a:pt x="28" y="160"/>
                        <a:pt x="18" y="163"/>
                        <a:pt x="4" y="163"/>
                      </a:cubicBezTo>
                      <a:cubicBezTo>
                        <a:pt x="0" y="163"/>
                        <a:pt x="0" y="163"/>
                        <a:pt x="0" y="163"/>
                      </a:cubicBezTo>
                      <a:lnTo>
                        <a:pt x="0" y="137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677" name="Google Shape;677;p26"/>
                <p:cNvSpPr/>
                <p:nvPr/>
              </p:nvSpPr>
              <p:spPr>
                <a:xfrm>
                  <a:off x="2643104" y="-749063"/>
                  <a:ext cx="99454" cy="125976"/>
                </a:xfrm>
                <a:custGeom>
                  <a:rect b="b" l="l" r="r" t="t"/>
                  <a:pathLst>
                    <a:path extrusionOk="0" h="161" w="128">
                      <a:moveTo>
                        <a:pt x="36" y="99"/>
                      </a:moveTo>
                      <a:cubicBezTo>
                        <a:pt x="25" y="95"/>
                        <a:pt x="18" y="89"/>
                        <a:pt x="13" y="81"/>
                      </a:cubicBezTo>
                      <a:cubicBezTo>
                        <a:pt x="8" y="73"/>
                        <a:pt x="6" y="64"/>
                        <a:pt x="6" y="53"/>
                      </a:cubicBezTo>
                      <a:cubicBezTo>
                        <a:pt x="6" y="36"/>
                        <a:pt x="11" y="23"/>
                        <a:pt x="22" y="14"/>
                      </a:cubicBezTo>
                      <a:cubicBezTo>
                        <a:pt x="32" y="4"/>
                        <a:pt x="49" y="0"/>
                        <a:pt x="74" y="0"/>
                      </a:cubicBezTo>
                      <a:cubicBezTo>
                        <a:pt x="128" y="0"/>
                        <a:pt x="128" y="0"/>
                        <a:pt x="128" y="0"/>
                      </a:cubicBezTo>
                      <a:cubicBezTo>
                        <a:pt x="128" y="161"/>
                        <a:pt x="128" y="161"/>
                        <a:pt x="128" y="161"/>
                      </a:cubicBezTo>
                      <a:cubicBezTo>
                        <a:pt x="99" y="161"/>
                        <a:pt x="99" y="161"/>
                        <a:pt x="99" y="161"/>
                      </a:cubicBezTo>
                      <a:cubicBezTo>
                        <a:pt x="99" y="105"/>
                        <a:pt x="99" y="105"/>
                        <a:pt x="99" y="105"/>
                      </a:cubicBezTo>
                      <a:cubicBezTo>
                        <a:pt x="74" y="105"/>
                        <a:pt x="74" y="105"/>
                        <a:pt x="74" y="105"/>
                      </a:cubicBezTo>
                      <a:cubicBezTo>
                        <a:pt x="72" y="105"/>
                        <a:pt x="70" y="105"/>
                        <a:pt x="68" y="105"/>
                      </a:cubicBezTo>
                      <a:cubicBezTo>
                        <a:pt x="67" y="105"/>
                        <a:pt x="65" y="104"/>
                        <a:pt x="63" y="104"/>
                      </a:cubicBezTo>
                      <a:cubicBezTo>
                        <a:pt x="32" y="161"/>
                        <a:pt x="32" y="161"/>
                        <a:pt x="32" y="161"/>
                      </a:cubicBezTo>
                      <a:cubicBezTo>
                        <a:pt x="0" y="161"/>
                        <a:pt x="0" y="161"/>
                        <a:pt x="0" y="161"/>
                      </a:cubicBezTo>
                      <a:lnTo>
                        <a:pt x="36" y="99"/>
                      </a:lnTo>
                      <a:close/>
                      <a:moveTo>
                        <a:pt x="36" y="53"/>
                      </a:moveTo>
                      <a:cubicBezTo>
                        <a:pt x="36" y="61"/>
                        <a:pt x="39" y="67"/>
                        <a:pt x="45" y="72"/>
                      </a:cubicBezTo>
                      <a:cubicBezTo>
                        <a:pt x="50" y="76"/>
                        <a:pt x="60" y="78"/>
                        <a:pt x="75" y="78"/>
                      </a:cubicBezTo>
                      <a:cubicBezTo>
                        <a:pt x="99" y="78"/>
                        <a:pt x="99" y="78"/>
                        <a:pt x="99" y="78"/>
                      </a:cubicBezTo>
                      <a:cubicBezTo>
                        <a:pt x="99" y="26"/>
                        <a:pt x="99" y="26"/>
                        <a:pt x="99" y="26"/>
                      </a:cubicBezTo>
                      <a:cubicBezTo>
                        <a:pt x="75" y="26"/>
                        <a:pt x="75" y="26"/>
                        <a:pt x="75" y="26"/>
                      </a:cubicBezTo>
                      <a:cubicBezTo>
                        <a:pt x="60" y="26"/>
                        <a:pt x="50" y="28"/>
                        <a:pt x="44" y="33"/>
                      </a:cubicBezTo>
                      <a:cubicBezTo>
                        <a:pt x="39" y="37"/>
                        <a:pt x="36" y="44"/>
                        <a:pt x="36" y="53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</p:grpSp>
        </p:grpSp>
      </p:grp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Цитата">
  <p:cSld name="Цитата">
    <p:spTree>
      <p:nvGrpSpPr>
        <p:cNvPr id="678" name="Shape 6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9" name="Google Shape;679;p27"/>
          <p:cNvSpPr/>
          <p:nvPr>
            <p:ph idx="2" type="pic"/>
          </p:nvPr>
        </p:nvSpPr>
        <p:spPr>
          <a:xfrm>
            <a:off x="6400800" y="0"/>
            <a:ext cx="5791201" cy="6093151"/>
          </a:xfrm>
          <a:prstGeom prst="rect">
            <a:avLst/>
          </a:prstGeom>
          <a:noFill/>
          <a:ln>
            <a:noFill/>
          </a:ln>
        </p:spPr>
      </p:sp>
      <p:grpSp>
        <p:nvGrpSpPr>
          <p:cNvPr id="680" name="Google Shape;680;p27"/>
          <p:cNvGrpSpPr/>
          <p:nvPr/>
        </p:nvGrpSpPr>
        <p:grpSpPr>
          <a:xfrm>
            <a:off x="285749" y="6205388"/>
            <a:ext cx="11654205" cy="595461"/>
            <a:chOff x="285749" y="6205388"/>
            <a:chExt cx="11654205" cy="595461"/>
          </a:xfrm>
        </p:grpSpPr>
        <p:pic>
          <p:nvPicPr>
            <p:cNvPr id="681" name="Google Shape;681;p27"/>
            <p:cNvPicPr preferRelativeResize="0"/>
            <p:nvPr/>
          </p:nvPicPr>
          <p:blipFill rotWithShape="1">
            <a:blip r:embed="rId2">
              <a:alphaModFix/>
            </a:blip>
            <a:srcRect b="0" l="0" r="0" t="0"/>
            <a:stretch/>
          </p:blipFill>
          <p:spPr>
            <a:xfrm>
              <a:off x="11078577" y="6285637"/>
              <a:ext cx="861377" cy="45125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682" name="Google Shape;682;p27"/>
            <p:cNvSpPr txBox="1"/>
            <p:nvPr/>
          </p:nvSpPr>
          <p:spPr>
            <a:xfrm>
              <a:off x="5388046" y="6328460"/>
              <a:ext cx="5593382" cy="4001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000">
                  <a:solidFill>
                    <a:srgbClr val="006EF3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rPr>
                <a:t>Материалы являются собственностью АО «Корпорация «МСП»</a:t>
              </a:r>
              <a:br>
                <a:rPr lang="ru-RU" sz="1000">
                  <a:solidFill>
                    <a:srgbClr val="006EF3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rPr>
              </a:br>
              <a:r>
                <a:rPr lang="ru-RU" sz="1000">
                  <a:solidFill>
                    <a:srgbClr val="006EF3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rPr>
                <a:t>и могут быть использованы с разрешения правообладателя</a:t>
              </a:r>
              <a:endParaRPr sz="1000">
                <a:solidFill>
                  <a:srgbClr val="006EF3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grpSp>
          <p:nvGrpSpPr>
            <p:cNvPr id="683" name="Google Shape;683;p27"/>
            <p:cNvGrpSpPr/>
            <p:nvPr/>
          </p:nvGrpSpPr>
          <p:grpSpPr>
            <a:xfrm>
              <a:off x="285749" y="6205388"/>
              <a:ext cx="2651207" cy="595461"/>
              <a:chOff x="704850" y="-1594057"/>
              <a:chExt cx="4203603" cy="944129"/>
            </a:xfrm>
          </p:grpSpPr>
          <p:sp>
            <p:nvSpPr>
              <p:cNvPr id="684" name="Google Shape;684;p27"/>
              <p:cNvSpPr/>
              <p:nvPr/>
            </p:nvSpPr>
            <p:spPr>
              <a:xfrm>
                <a:off x="3852763" y="-1219813"/>
                <a:ext cx="302046" cy="222483"/>
              </a:xfrm>
              <a:custGeom>
                <a:rect b="b" l="l" r="r" t="t"/>
                <a:pathLst>
                  <a:path extrusionOk="0" h="302" w="410">
                    <a:moveTo>
                      <a:pt x="146" y="0"/>
                    </a:moveTo>
                    <a:lnTo>
                      <a:pt x="0" y="0"/>
                    </a:lnTo>
                    <a:lnTo>
                      <a:pt x="263" y="302"/>
                    </a:lnTo>
                    <a:lnTo>
                      <a:pt x="410" y="302"/>
                    </a:lnTo>
                    <a:lnTo>
                      <a:pt x="146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685" name="Google Shape;685;p27"/>
              <p:cNvSpPr/>
              <p:nvPr/>
            </p:nvSpPr>
            <p:spPr>
              <a:xfrm>
                <a:off x="1450389" y="-1417986"/>
                <a:ext cx="655662" cy="440546"/>
              </a:xfrm>
              <a:custGeom>
                <a:rect b="b" l="l" r="r" t="t"/>
                <a:pathLst>
                  <a:path extrusionOk="0" h="565" w="841">
                    <a:moveTo>
                      <a:pt x="673" y="153"/>
                    </a:moveTo>
                    <a:cubicBezTo>
                      <a:pt x="729" y="112"/>
                      <a:pt x="752" y="59"/>
                      <a:pt x="748" y="0"/>
                    </a:cubicBezTo>
                    <a:cubicBezTo>
                      <a:pt x="642" y="0"/>
                      <a:pt x="642" y="0"/>
                      <a:pt x="642" y="0"/>
                    </a:cubicBezTo>
                    <a:cubicBezTo>
                      <a:pt x="648" y="25"/>
                      <a:pt x="643" y="51"/>
                      <a:pt x="622" y="73"/>
                    </a:cubicBezTo>
                    <a:cubicBezTo>
                      <a:pt x="598" y="97"/>
                      <a:pt x="559" y="113"/>
                      <a:pt x="524" y="117"/>
                    </a:cubicBezTo>
                    <a:cubicBezTo>
                      <a:pt x="467" y="126"/>
                      <a:pt x="249" y="123"/>
                      <a:pt x="197" y="123"/>
                    </a:cubicBezTo>
                    <a:cubicBezTo>
                      <a:pt x="197" y="213"/>
                      <a:pt x="197" y="213"/>
                      <a:pt x="197" y="213"/>
                    </a:cubicBezTo>
                    <a:cubicBezTo>
                      <a:pt x="298" y="213"/>
                      <a:pt x="396" y="213"/>
                      <a:pt x="494" y="213"/>
                    </a:cubicBezTo>
                    <a:cubicBezTo>
                      <a:pt x="661" y="214"/>
                      <a:pt x="684" y="272"/>
                      <a:pt x="681" y="337"/>
                    </a:cubicBezTo>
                    <a:cubicBezTo>
                      <a:pt x="679" y="400"/>
                      <a:pt x="639" y="434"/>
                      <a:pt x="585" y="449"/>
                    </a:cubicBezTo>
                    <a:cubicBezTo>
                      <a:pt x="462" y="480"/>
                      <a:pt x="360" y="486"/>
                      <a:pt x="213" y="445"/>
                    </a:cubicBezTo>
                    <a:cubicBezTo>
                      <a:pt x="117" y="408"/>
                      <a:pt x="102" y="323"/>
                      <a:pt x="102" y="323"/>
                    </a:cubicBezTo>
                    <a:cubicBezTo>
                      <a:pt x="6" y="324"/>
                      <a:pt x="6" y="324"/>
                      <a:pt x="6" y="324"/>
                    </a:cubicBezTo>
                    <a:cubicBezTo>
                      <a:pt x="0" y="421"/>
                      <a:pt x="88" y="516"/>
                      <a:pt x="195" y="542"/>
                    </a:cubicBezTo>
                    <a:cubicBezTo>
                      <a:pt x="288" y="565"/>
                      <a:pt x="344" y="565"/>
                      <a:pt x="440" y="565"/>
                    </a:cubicBezTo>
                    <a:cubicBezTo>
                      <a:pt x="527" y="565"/>
                      <a:pt x="617" y="551"/>
                      <a:pt x="693" y="506"/>
                    </a:cubicBezTo>
                    <a:cubicBezTo>
                      <a:pt x="811" y="436"/>
                      <a:pt x="841" y="219"/>
                      <a:pt x="673" y="15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686" name="Google Shape;686;p27"/>
              <p:cNvSpPr/>
              <p:nvPr/>
            </p:nvSpPr>
            <p:spPr>
              <a:xfrm>
                <a:off x="2793391" y="-1542488"/>
                <a:ext cx="632824" cy="588623"/>
              </a:xfrm>
              <a:custGeom>
                <a:rect b="b" l="l" r="r" t="t"/>
                <a:pathLst>
                  <a:path extrusionOk="0" h="754" w="811">
                    <a:moveTo>
                      <a:pt x="424" y="488"/>
                    </a:moveTo>
                    <a:cubicBezTo>
                      <a:pt x="113" y="0"/>
                      <a:pt x="113" y="0"/>
                      <a:pt x="113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86" y="449"/>
                      <a:pt x="286" y="449"/>
                      <a:pt x="286" y="449"/>
                    </a:cubicBezTo>
                    <a:cubicBezTo>
                      <a:pt x="306" y="481"/>
                      <a:pt x="341" y="500"/>
                      <a:pt x="378" y="500"/>
                    </a:cubicBezTo>
                    <a:cubicBezTo>
                      <a:pt x="417" y="500"/>
                      <a:pt x="417" y="500"/>
                      <a:pt x="417" y="500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56" y="605"/>
                      <a:pt x="306" y="636"/>
                      <a:pt x="249" y="634"/>
                    </a:cubicBezTo>
                    <a:cubicBezTo>
                      <a:pt x="140" y="628"/>
                      <a:pt x="131" y="552"/>
                      <a:pt x="127" y="473"/>
                    </a:cubicBezTo>
                    <a:cubicBezTo>
                      <a:pt x="127" y="262"/>
                      <a:pt x="127" y="262"/>
                      <a:pt x="127" y="262"/>
                    </a:cubicBezTo>
                    <a:cubicBezTo>
                      <a:pt x="30" y="262"/>
                      <a:pt x="30" y="262"/>
                      <a:pt x="30" y="262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29" y="595"/>
                      <a:pt x="67" y="675"/>
                      <a:pt x="154" y="707"/>
                    </a:cubicBezTo>
                    <a:cubicBezTo>
                      <a:pt x="218" y="731"/>
                      <a:pt x="357" y="754"/>
                      <a:pt x="456" y="615"/>
                    </a:cubicBezTo>
                    <a:cubicBezTo>
                      <a:pt x="497" y="557"/>
                      <a:pt x="811" y="0"/>
                      <a:pt x="811" y="0"/>
                    </a:cubicBezTo>
                    <a:cubicBezTo>
                      <a:pt x="698" y="0"/>
                      <a:pt x="698" y="0"/>
                      <a:pt x="698" y="0"/>
                    </a:cubicBezTo>
                    <a:lnTo>
                      <a:pt x="424" y="488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687" name="Google Shape;687;p27"/>
              <p:cNvSpPr/>
              <p:nvPr/>
            </p:nvSpPr>
            <p:spPr>
              <a:xfrm>
                <a:off x="704850" y="-1542488"/>
                <a:ext cx="728595" cy="544421"/>
              </a:xfrm>
              <a:custGeom>
                <a:rect b="b" l="l" r="r" t="t"/>
                <a:pathLst>
                  <a:path extrusionOk="0" h="698" w="934">
                    <a:moveTo>
                      <a:pt x="467" y="0"/>
                    </a:moveTo>
                    <a:cubicBezTo>
                      <a:pt x="675" y="410"/>
                      <a:pt x="675" y="410"/>
                      <a:pt x="675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54" y="0"/>
                      <a:pt x="354" y="0"/>
                      <a:pt x="354" y="0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46" y="698"/>
                      <a:pt x="46" y="698"/>
                      <a:pt x="46" y="698"/>
                    </a:cubicBezTo>
                    <a:cubicBezTo>
                      <a:pt x="87" y="698"/>
                      <a:pt x="124" y="675"/>
                      <a:pt x="143" y="639"/>
                    </a:cubicBezTo>
                    <a:cubicBezTo>
                      <a:pt x="187" y="551"/>
                      <a:pt x="187" y="551"/>
                      <a:pt x="187" y="551"/>
                    </a:cubicBezTo>
                    <a:cubicBezTo>
                      <a:pt x="200" y="527"/>
                      <a:pt x="224" y="512"/>
                      <a:pt x="251" y="512"/>
                    </a:cubicBezTo>
                    <a:cubicBezTo>
                      <a:pt x="683" y="512"/>
                      <a:pt x="683" y="512"/>
                      <a:pt x="683" y="512"/>
                    </a:cubicBezTo>
                    <a:cubicBezTo>
                      <a:pt x="710" y="512"/>
                      <a:pt x="735" y="527"/>
                      <a:pt x="747" y="551"/>
                    </a:cubicBezTo>
                    <a:cubicBezTo>
                      <a:pt x="791" y="639"/>
                      <a:pt x="791" y="639"/>
                      <a:pt x="791" y="639"/>
                    </a:cubicBezTo>
                    <a:cubicBezTo>
                      <a:pt x="810" y="675"/>
                      <a:pt x="847" y="698"/>
                      <a:pt x="888" y="698"/>
                    </a:cubicBezTo>
                    <a:cubicBezTo>
                      <a:pt x="934" y="698"/>
                      <a:pt x="934" y="698"/>
                      <a:pt x="934" y="698"/>
                    </a:cubicBezTo>
                    <a:cubicBezTo>
                      <a:pt x="580" y="0"/>
                      <a:pt x="580" y="0"/>
                      <a:pt x="580" y="0"/>
                    </a:cubicBezTo>
                    <a:lnTo>
                      <a:pt x="467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688" name="Google Shape;688;p27"/>
              <p:cNvSpPr/>
              <p:nvPr/>
            </p:nvSpPr>
            <p:spPr>
              <a:xfrm>
                <a:off x="4179121" y="-1542488"/>
                <a:ext cx="729332" cy="544421"/>
              </a:xfrm>
              <a:custGeom>
                <a:rect b="b" l="l" r="r" t="t"/>
                <a:pathLst>
                  <a:path extrusionOk="0" h="698" w="935">
                    <a:moveTo>
                      <a:pt x="467" y="0"/>
                    </a:moveTo>
                    <a:cubicBezTo>
                      <a:pt x="676" y="410"/>
                      <a:pt x="676" y="410"/>
                      <a:pt x="676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98" y="0"/>
                      <a:pt x="335" y="39"/>
                      <a:pt x="304" y="101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113" y="698"/>
                      <a:pt x="113" y="698"/>
                      <a:pt x="113" y="698"/>
                    </a:cubicBezTo>
                    <a:cubicBezTo>
                      <a:pt x="208" y="512"/>
                      <a:pt x="208" y="512"/>
                      <a:pt x="208" y="512"/>
                    </a:cubicBezTo>
                    <a:cubicBezTo>
                      <a:pt x="727" y="512"/>
                      <a:pt x="727" y="512"/>
                      <a:pt x="727" y="512"/>
                    </a:cubicBezTo>
                    <a:cubicBezTo>
                      <a:pt x="822" y="698"/>
                      <a:pt x="822" y="698"/>
                      <a:pt x="822" y="698"/>
                    </a:cubicBezTo>
                    <a:cubicBezTo>
                      <a:pt x="935" y="698"/>
                      <a:pt x="935" y="698"/>
                      <a:pt x="935" y="698"/>
                    </a:cubicBezTo>
                    <a:cubicBezTo>
                      <a:pt x="631" y="101"/>
                      <a:pt x="631" y="101"/>
                      <a:pt x="631" y="101"/>
                    </a:cubicBezTo>
                    <a:cubicBezTo>
                      <a:pt x="600" y="39"/>
                      <a:pt x="537" y="0"/>
                      <a:pt x="46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689" name="Google Shape;689;p27"/>
              <p:cNvSpPr/>
              <p:nvPr/>
            </p:nvSpPr>
            <p:spPr>
              <a:xfrm>
                <a:off x="3488098" y="-1542488"/>
                <a:ext cx="608513" cy="545157"/>
              </a:xfrm>
              <a:custGeom>
                <a:rect b="b" l="l" r="r" t="t"/>
                <a:pathLst>
                  <a:path extrusionOk="0" h="699" w="780">
                    <a:moveTo>
                      <a:pt x="548" y="298"/>
                    </a:moveTo>
                    <a:cubicBezTo>
                      <a:pt x="780" y="0"/>
                      <a:pt x="780" y="0"/>
                      <a:pt x="780" y="0"/>
                    </a:cubicBezTo>
                    <a:cubicBezTo>
                      <a:pt x="657" y="0"/>
                      <a:pt x="657" y="0"/>
                      <a:pt x="657" y="0"/>
                    </a:cubicBezTo>
                    <a:cubicBezTo>
                      <a:pt x="501" y="201"/>
                      <a:pt x="501" y="201"/>
                      <a:pt x="501" y="201"/>
                    </a:cubicBezTo>
                    <a:cubicBezTo>
                      <a:pt x="451" y="265"/>
                      <a:pt x="375" y="302"/>
                      <a:pt x="295" y="302"/>
                    </a:cubicBezTo>
                    <a:cubicBezTo>
                      <a:pt x="95" y="302"/>
                      <a:pt x="95" y="302"/>
                      <a:pt x="95" y="302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99"/>
                      <a:pt x="0" y="699"/>
                      <a:pt x="0" y="699"/>
                    </a:cubicBezTo>
                    <a:cubicBezTo>
                      <a:pt x="94" y="699"/>
                      <a:pt x="94" y="699"/>
                      <a:pt x="94" y="699"/>
                    </a:cubicBezTo>
                    <a:cubicBezTo>
                      <a:pt x="95" y="399"/>
                      <a:pt x="95" y="399"/>
                      <a:pt x="95" y="399"/>
                    </a:cubicBezTo>
                    <a:cubicBezTo>
                      <a:pt x="342" y="399"/>
                      <a:pt x="342" y="399"/>
                      <a:pt x="342" y="399"/>
                    </a:cubicBezTo>
                    <a:cubicBezTo>
                      <a:pt x="423" y="399"/>
                      <a:pt x="499" y="362"/>
                      <a:pt x="548" y="298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690" name="Google Shape;690;p27"/>
              <p:cNvSpPr/>
              <p:nvPr/>
            </p:nvSpPr>
            <p:spPr>
              <a:xfrm>
                <a:off x="2154673" y="-1542488"/>
                <a:ext cx="576098" cy="545157"/>
              </a:xfrm>
              <a:custGeom>
                <a:rect b="b" l="l" r="r" t="t"/>
                <a:pathLst>
                  <a:path extrusionOk="0" h="699" w="739">
                    <a:moveTo>
                      <a:pt x="520" y="276"/>
                    </a:moveTo>
                    <a:cubicBezTo>
                      <a:pt x="482" y="274"/>
                      <a:pt x="104" y="275"/>
                      <a:pt x="104" y="275"/>
                    </a:cubicBezTo>
                    <a:cubicBezTo>
                      <a:pt x="104" y="87"/>
                      <a:pt x="104" y="87"/>
                      <a:pt x="104" y="87"/>
                    </a:cubicBezTo>
                    <a:cubicBezTo>
                      <a:pt x="676" y="87"/>
                      <a:pt x="676" y="87"/>
                      <a:pt x="676" y="87"/>
                    </a:cubicBezTo>
                    <a:cubicBezTo>
                      <a:pt x="676" y="0"/>
                      <a:pt x="676" y="0"/>
                      <a:pt x="676" y="0"/>
                    </a:cubicBezTo>
                    <a:cubicBezTo>
                      <a:pt x="104" y="0"/>
                      <a:pt x="104" y="0"/>
                      <a:pt x="104" y="0"/>
                    </a:cubicBezTo>
                    <a:cubicBezTo>
                      <a:pt x="20" y="0"/>
                      <a:pt x="20" y="0"/>
                      <a:pt x="2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10"/>
                      <a:pt x="0" y="610"/>
                      <a:pt x="0" y="610"/>
                    </a:cubicBezTo>
                    <a:cubicBezTo>
                      <a:pt x="58" y="610"/>
                      <a:pt x="104" y="564"/>
                      <a:pt x="104" y="507"/>
                    </a:cubicBezTo>
                    <a:cubicBezTo>
                      <a:pt x="104" y="368"/>
                      <a:pt x="104" y="368"/>
                      <a:pt x="104" y="368"/>
                    </a:cubicBezTo>
                    <a:cubicBezTo>
                      <a:pt x="104" y="368"/>
                      <a:pt x="389" y="367"/>
                      <a:pt x="528" y="370"/>
                    </a:cubicBezTo>
                    <a:cubicBezTo>
                      <a:pt x="597" y="372"/>
                      <a:pt x="626" y="412"/>
                      <a:pt x="626" y="482"/>
                    </a:cubicBezTo>
                    <a:cubicBezTo>
                      <a:pt x="626" y="551"/>
                      <a:pt x="603" y="602"/>
                      <a:pt x="528" y="605"/>
                    </a:cubicBezTo>
                    <a:cubicBezTo>
                      <a:pt x="399" y="611"/>
                      <a:pt x="104" y="610"/>
                      <a:pt x="104" y="610"/>
                    </a:cubicBezTo>
                    <a:cubicBezTo>
                      <a:pt x="104" y="699"/>
                      <a:pt x="104" y="699"/>
                      <a:pt x="104" y="699"/>
                    </a:cubicBezTo>
                    <a:cubicBezTo>
                      <a:pt x="186" y="699"/>
                      <a:pt x="269" y="699"/>
                      <a:pt x="351" y="698"/>
                    </a:cubicBezTo>
                    <a:cubicBezTo>
                      <a:pt x="426" y="697"/>
                      <a:pt x="494" y="695"/>
                      <a:pt x="569" y="691"/>
                    </a:cubicBezTo>
                    <a:cubicBezTo>
                      <a:pt x="668" y="686"/>
                      <a:pt x="739" y="631"/>
                      <a:pt x="739" y="471"/>
                    </a:cubicBezTo>
                    <a:cubicBezTo>
                      <a:pt x="739" y="380"/>
                      <a:pt x="708" y="285"/>
                      <a:pt x="520" y="276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691" name="Google Shape;691;p27"/>
              <p:cNvSpPr/>
              <p:nvPr/>
            </p:nvSpPr>
            <p:spPr>
              <a:xfrm>
                <a:off x="1454809" y="-1594057"/>
                <a:ext cx="496535" cy="236481"/>
              </a:xfrm>
              <a:custGeom>
                <a:rect b="b" l="l" r="r" t="t"/>
                <a:pathLst>
                  <a:path extrusionOk="0" h="303" w="636">
                    <a:moveTo>
                      <a:pt x="99" y="273"/>
                    </a:moveTo>
                    <a:cubicBezTo>
                      <a:pt x="167" y="193"/>
                      <a:pt x="323" y="104"/>
                      <a:pt x="462" y="150"/>
                    </a:cubicBezTo>
                    <a:cubicBezTo>
                      <a:pt x="500" y="163"/>
                      <a:pt x="525" y="193"/>
                      <a:pt x="531" y="224"/>
                    </a:cubicBezTo>
                    <a:cubicBezTo>
                      <a:pt x="636" y="224"/>
                      <a:pt x="636" y="224"/>
                      <a:pt x="636" y="224"/>
                    </a:cubicBezTo>
                    <a:cubicBezTo>
                      <a:pt x="635" y="209"/>
                      <a:pt x="632" y="192"/>
                      <a:pt x="627" y="176"/>
                    </a:cubicBezTo>
                    <a:cubicBezTo>
                      <a:pt x="546" y="0"/>
                      <a:pt x="298" y="43"/>
                      <a:pt x="204" y="82"/>
                    </a:cubicBezTo>
                    <a:cubicBezTo>
                      <a:pt x="120" y="116"/>
                      <a:pt x="59" y="165"/>
                      <a:pt x="0" y="246"/>
                    </a:cubicBezTo>
                    <a:cubicBezTo>
                      <a:pt x="25" y="266"/>
                      <a:pt x="48" y="284"/>
                      <a:pt x="72" y="303"/>
                    </a:cubicBezTo>
                    <a:cubicBezTo>
                      <a:pt x="83" y="291"/>
                      <a:pt x="92" y="282"/>
                      <a:pt x="99" y="27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grpSp>
            <p:nvGrpSpPr>
              <p:cNvPr id="692" name="Google Shape;692;p27"/>
              <p:cNvGrpSpPr/>
              <p:nvPr/>
            </p:nvGrpSpPr>
            <p:grpSpPr>
              <a:xfrm>
                <a:off x="704850" y="-827473"/>
                <a:ext cx="2037708" cy="177545"/>
                <a:chOff x="704850" y="-751273"/>
                <a:chExt cx="2037708" cy="177545"/>
              </a:xfrm>
            </p:grpSpPr>
            <p:sp>
              <p:nvSpPr>
                <p:cNvPr id="693" name="Google Shape;693;p27"/>
                <p:cNvSpPr/>
                <p:nvPr/>
              </p:nvSpPr>
              <p:spPr>
                <a:xfrm>
                  <a:off x="704850" y="-749063"/>
                  <a:ext cx="102401" cy="125976"/>
                </a:xfrm>
                <a:custGeom>
                  <a:rect b="b" l="l" r="r" t="t"/>
                  <a:pathLst>
                    <a:path extrusionOk="0" h="171" w="139">
                      <a:moveTo>
                        <a:pt x="0" y="0"/>
                      </a:moveTo>
                      <a:lnTo>
                        <a:pt x="139" y="0"/>
                      </a:lnTo>
                      <a:lnTo>
                        <a:pt x="139" y="171"/>
                      </a:lnTo>
                      <a:lnTo>
                        <a:pt x="108" y="171"/>
                      </a:lnTo>
                      <a:lnTo>
                        <a:pt x="108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694" name="Google Shape;694;p27"/>
                <p:cNvSpPr/>
                <p:nvPr/>
              </p:nvSpPr>
              <p:spPr>
                <a:xfrm>
                  <a:off x="845559" y="-751273"/>
                  <a:ext cx="111978" cy="177545"/>
                </a:xfrm>
                <a:custGeom>
                  <a:rect b="b" l="l" r="r" t="t"/>
                  <a:pathLst>
                    <a:path extrusionOk="0" h="228" w="144">
                      <a:moveTo>
                        <a:pt x="0" y="3"/>
                      </a:moveTo>
                      <a:cubicBezTo>
                        <a:pt x="22" y="3"/>
                        <a:pt x="22" y="3"/>
                        <a:pt x="22" y="3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33" y="16"/>
                        <a:pt x="41" y="10"/>
                        <a:pt x="50" y="6"/>
                      </a:cubicBezTo>
                      <a:cubicBezTo>
                        <a:pt x="58" y="2"/>
                        <a:pt x="68" y="0"/>
                        <a:pt x="79" y="0"/>
                      </a:cubicBezTo>
                      <a:cubicBezTo>
                        <a:pt x="89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6" y="20"/>
                      </a:cubicBezTo>
                      <a:cubicBezTo>
                        <a:pt x="132" y="27"/>
                        <a:pt x="137" y="35"/>
                        <a:pt x="140" y="44"/>
                      </a:cubicBezTo>
                      <a:cubicBezTo>
                        <a:pt x="143" y="54"/>
                        <a:pt x="144" y="66"/>
                        <a:pt x="144" y="79"/>
                      </a:cubicBezTo>
                      <a:cubicBezTo>
                        <a:pt x="144" y="88"/>
                        <a:pt x="144" y="88"/>
                        <a:pt x="144" y="88"/>
                      </a:cubicBezTo>
                      <a:cubicBezTo>
                        <a:pt x="144" y="101"/>
                        <a:pt x="143" y="112"/>
                        <a:pt x="139" y="122"/>
                      </a:cubicBezTo>
                      <a:cubicBezTo>
                        <a:pt x="136" y="131"/>
                        <a:pt x="132" y="140"/>
                        <a:pt x="126" y="146"/>
                      </a:cubicBezTo>
                      <a:cubicBezTo>
                        <a:pt x="120" y="153"/>
                        <a:pt x="113" y="158"/>
                        <a:pt x="105" y="161"/>
                      </a:cubicBezTo>
                      <a:cubicBezTo>
                        <a:pt x="97" y="164"/>
                        <a:pt x="89" y="166"/>
                        <a:pt x="79" y="166"/>
                      </a:cubicBezTo>
                      <a:cubicBezTo>
                        <a:pt x="68" y="166"/>
                        <a:pt x="59" y="164"/>
                        <a:pt x="51" y="161"/>
                      </a:cubicBezTo>
                      <a:cubicBezTo>
                        <a:pt x="43" y="158"/>
                        <a:pt x="36" y="152"/>
                        <a:pt x="29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1" y="140"/>
                      </a:moveTo>
                      <a:cubicBezTo>
                        <a:pt x="84" y="140"/>
                        <a:pt x="95" y="136"/>
                        <a:pt x="103" y="127"/>
                      </a:cubicBezTo>
                      <a:cubicBezTo>
                        <a:pt x="110" y="119"/>
                        <a:pt x="114" y="105"/>
                        <a:pt x="114" y="88"/>
                      </a:cubicBezTo>
                      <a:cubicBezTo>
                        <a:pt x="114" y="79"/>
                        <a:pt x="114" y="79"/>
                        <a:pt x="114" y="79"/>
                      </a:cubicBezTo>
                      <a:cubicBezTo>
                        <a:pt x="114" y="61"/>
                        <a:pt x="110" y="48"/>
                        <a:pt x="102" y="40"/>
                      </a:cubicBezTo>
                      <a:cubicBezTo>
                        <a:pt x="95" y="31"/>
                        <a:pt x="84" y="27"/>
                        <a:pt x="71" y="27"/>
                      </a:cubicBezTo>
                      <a:cubicBezTo>
                        <a:pt x="58" y="27"/>
                        <a:pt x="48" y="31"/>
                        <a:pt x="40" y="39"/>
                      </a:cubicBezTo>
                      <a:cubicBezTo>
                        <a:pt x="32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2" y="118"/>
                        <a:pt x="40" y="127"/>
                      </a:cubicBezTo>
                      <a:cubicBezTo>
                        <a:pt x="48" y="135"/>
                        <a:pt x="58" y="140"/>
                        <a:pt x="71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695" name="Google Shape;695;p27"/>
                <p:cNvSpPr/>
                <p:nvPr/>
              </p:nvSpPr>
              <p:spPr>
                <a:xfrm>
                  <a:off x="980375" y="-751273"/>
                  <a:ext cx="112715" cy="129659"/>
                </a:xfrm>
                <a:custGeom>
                  <a:rect b="b" l="l" r="r" t="t"/>
                  <a:pathLst>
                    <a:path extrusionOk="0" h="166" w="145">
                      <a:moveTo>
                        <a:pt x="74" y="166"/>
                      </a:moveTo>
                      <a:cubicBezTo>
                        <a:pt x="63" y="166"/>
                        <a:pt x="53" y="164"/>
                        <a:pt x="43" y="161"/>
                      </a:cubicBezTo>
                      <a:cubicBezTo>
                        <a:pt x="34" y="157"/>
                        <a:pt x="27" y="152"/>
                        <a:pt x="20" y="145"/>
                      </a:cubicBezTo>
                      <a:cubicBezTo>
                        <a:pt x="14" y="139"/>
                        <a:pt x="9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9" y="36"/>
                        <a:pt x="14" y="27"/>
                        <a:pt x="20" y="21"/>
                      </a:cubicBezTo>
                      <a:cubicBezTo>
                        <a:pt x="26" y="14"/>
                        <a:pt x="34" y="9"/>
                        <a:pt x="43" y="6"/>
                      </a:cubicBezTo>
                      <a:cubicBezTo>
                        <a:pt x="52" y="2"/>
                        <a:pt x="62" y="0"/>
                        <a:pt x="73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9" y="14"/>
                        <a:pt x="125" y="21"/>
                      </a:cubicBezTo>
                      <a:cubicBezTo>
                        <a:pt x="131" y="28"/>
                        <a:pt x="136" y="36"/>
                        <a:pt x="140" y="46"/>
                      </a:cubicBezTo>
                      <a:cubicBezTo>
                        <a:pt x="143" y="56"/>
                        <a:pt x="145" y="68"/>
                        <a:pt x="145" y="81"/>
                      </a:cubicBezTo>
                      <a:cubicBezTo>
                        <a:pt x="145" y="92"/>
                        <a:pt x="145" y="92"/>
                        <a:pt x="145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1" y="107"/>
                        <a:pt x="35" y="119"/>
                        <a:pt x="42" y="127"/>
                      </a:cubicBezTo>
                      <a:cubicBezTo>
                        <a:pt x="50" y="136"/>
                        <a:pt x="60" y="140"/>
                        <a:pt x="73" y="140"/>
                      </a:cubicBezTo>
                      <a:cubicBezTo>
                        <a:pt x="83" y="140"/>
                        <a:pt x="91" y="138"/>
                        <a:pt x="98" y="134"/>
                      </a:cubicBezTo>
                      <a:cubicBezTo>
                        <a:pt x="105" y="130"/>
                        <a:pt x="110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2" y="145"/>
                        <a:pt x="120" y="153"/>
                      </a:cubicBezTo>
                      <a:cubicBezTo>
                        <a:pt x="108" y="162"/>
                        <a:pt x="93" y="166"/>
                        <a:pt x="74" y="166"/>
                      </a:cubicBezTo>
                      <a:close/>
                      <a:moveTo>
                        <a:pt x="73" y="27"/>
                      </a:moveTo>
                      <a:cubicBezTo>
                        <a:pt x="60" y="27"/>
                        <a:pt x="51" y="30"/>
                        <a:pt x="44" y="37"/>
                      </a:cubicBezTo>
                      <a:cubicBezTo>
                        <a:pt x="37" y="44"/>
                        <a:pt x="32" y="55"/>
                        <a:pt x="31" y="68"/>
                      </a:cubicBezTo>
                      <a:cubicBezTo>
                        <a:pt x="115" y="68"/>
                        <a:pt x="115" y="68"/>
                        <a:pt x="115" y="68"/>
                      </a:cubicBezTo>
                      <a:cubicBezTo>
                        <a:pt x="112" y="40"/>
                        <a:pt x="98" y="27"/>
                        <a:pt x="73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696" name="Google Shape;696;p27"/>
                <p:cNvSpPr/>
                <p:nvPr/>
              </p:nvSpPr>
              <p:spPr>
                <a:xfrm>
                  <a:off x="1105614" y="-749063"/>
                  <a:ext cx="131869" cy="157654"/>
                </a:xfrm>
                <a:custGeom>
                  <a:rect b="b" l="l" r="r" t="t"/>
                  <a:pathLst>
                    <a:path extrusionOk="0" h="202" w="169">
                      <a:moveTo>
                        <a:pt x="0" y="134"/>
                      </a:moveTo>
                      <a:cubicBezTo>
                        <a:pt x="16" y="134"/>
                        <a:pt x="16" y="134"/>
                        <a:pt x="16" y="134"/>
                      </a:cubicBezTo>
                      <a:cubicBezTo>
                        <a:pt x="19" y="129"/>
                        <a:pt x="22" y="124"/>
                        <a:pt x="25" y="119"/>
                      </a:cubicBezTo>
                      <a:cubicBezTo>
                        <a:pt x="27" y="114"/>
                        <a:pt x="29" y="108"/>
                        <a:pt x="30" y="102"/>
                      </a:cubicBezTo>
                      <a:cubicBezTo>
                        <a:pt x="31" y="95"/>
                        <a:pt x="32" y="87"/>
                        <a:pt x="33" y="79"/>
                      </a:cubicBezTo>
                      <a:cubicBezTo>
                        <a:pt x="33" y="70"/>
                        <a:pt x="34" y="60"/>
                        <a:pt x="34" y="48"/>
                      </a:cubicBezTo>
                      <a:cubicBezTo>
                        <a:pt x="34" y="0"/>
                        <a:pt x="34" y="0"/>
                        <a:pt x="34" y="0"/>
                      </a:cubicBezTo>
                      <a:cubicBezTo>
                        <a:pt x="149" y="0"/>
                        <a:pt x="149" y="0"/>
                        <a:pt x="149" y="0"/>
                      </a:cubicBezTo>
                      <a:cubicBezTo>
                        <a:pt x="149" y="134"/>
                        <a:pt x="149" y="134"/>
                        <a:pt x="149" y="134"/>
                      </a:cubicBezTo>
                      <a:cubicBezTo>
                        <a:pt x="169" y="134"/>
                        <a:pt x="169" y="134"/>
                        <a:pt x="169" y="134"/>
                      </a:cubicBezTo>
                      <a:cubicBezTo>
                        <a:pt x="169" y="202"/>
                        <a:pt x="169" y="202"/>
                        <a:pt x="169" y="202"/>
                      </a:cubicBezTo>
                      <a:cubicBezTo>
                        <a:pt x="141" y="202"/>
                        <a:pt x="141" y="202"/>
                        <a:pt x="141" y="202"/>
                      </a:cubicBezTo>
                      <a:cubicBezTo>
                        <a:pt x="141" y="161"/>
                        <a:pt x="141" y="161"/>
                        <a:pt x="141" y="161"/>
                      </a:cubicBezTo>
                      <a:cubicBezTo>
                        <a:pt x="28" y="161"/>
                        <a:pt x="28" y="161"/>
                        <a:pt x="28" y="161"/>
                      </a:cubicBezTo>
                      <a:cubicBezTo>
                        <a:pt x="28" y="202"/>
                        <a:pt x="28" y="202"/>
                        <a:pt x="28" y="202"/>
                      </a:cubicBezTo>
                      <a:cubicBezTo>
                        <a:pt x="0" y="202"/>
                        <a:pt x="0" y="202"/>
                        <a:pt x="0" y="202"/>
                      </a:cubicBezTo>
                      <a:lnTo>
                        <a:pt x="0" y="134"/>
                      </a:lnTo>
                      <a:close/>
                      <a:moveTo>
                        <a:pt x="121" y="134"/>
                      </a:moveTo>
                      <a:cubicBezTo>
                        <a:pt x="121" y="26"/>
                        <a:pt x="121" y="26"/>
                        <a:pt x="121" y="26"/>
                      </a:cubicBezTo>
                      <a:cubicBezTo>
                        <a:pt x="61" y="26"/>
                        <a:pt x="61" y="26"/>
                        <a:pt x="61" y="26"/>
                      </a:cubicBezTo>
                      <a:cubicBezTo>
                        <a:pt x="61" y="48"/>
                        <a:pt x="61" y="48"/>
                        <a:pt x="61" y="48"/>
                      </a:cubicBezTo>
                      <a:cubicBezTo>
                        <a:pt x="61" y="59"/>
                        <a:pt x="61" y="68"/>
                        <a:pt x="61" y="76"/>
                      </a:cubicBezTo>
                      <a:cubicBezTo>
                        <a:pt x="60" y="84"/>
                        <a:pt x="60" y="92"/>
                        <a:pt x="58" y="99"/>
                      </a:cubicBezTo>
                      <a:cubicBezTo>
                        <a:pt x="57" y="105"/>
                        <a:pt x="56" y="112"/>
                        <a:pt x="54" y="117"/>
                      </a:cubicBezTo>
                      <a:cubicBezTo>
                        <a:pt x="53" y="123"/>
                        <a:pt x="51" y="128"/>
                        <a:pt x="48" y="134"/>
                      </a:cubicBezTo>
                      <a:cubicBezTo>
                        <a:pt x="48" y="134"/>
                        <a:pt x="48" y="134"/>
                        <a:pt x="48" y="134"/>
                      </a:cubicBezTo>
                      <a:lnTo>
                        <a:pt x="121" y="134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697" name="Google Shape;697;p27"/>
                <p:cNvSpPr/>
                <p:nvPr/>
              </p:nvSpPr>
              <p:spPr>
                <a:xfrm>
                  <a:off x="1261057" y="-749063"/>
                  <a:ext cx="103138" cy="125976"/>
                </a:xfrm>
                <a:custGeom>
                  <a:rect b="b" l="l" r="r" t="t"/>
                  <a:pathLst>
                    <a:path extrusionOk="0" h="171" w="140">
                      <a:moveTo>
                        <a:pt x="0" y="0"/>
                      </a:moveTo>
                      <a:lnTo>
                        <a:pt x="140" y="0"/>
                      </a:lnTo>
                      <a:lnTo>
                        <a:pt x="140" y="171"/>
                      </a:lnTo>
                      <a:lnTo>
                        <a:pt x="109" y="171"/>
                      </a:lnTo>
                      <a:lnTo>
                        <a:pt x="109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698" name="Google Shape;698;p27"/>
                <p:cNvSpPr/>
                <p:nvPr/>
              </p:nvSpPr>
              <p:spPr>
                <a:xfrm>
                  <a:off x="1401030" y="-751273"/>
                  <a:ext cx="113452" cy="177545"/>
                </a:xfrm>
                <a:custGeom>
                  <a:rect b="b" l="l" r="r" t="t"/>
                  <a:pathLst>
                    <a:path extrusionOk="0" h="228" w="145">
                      <a:moveTo>
                        <a:pt x="0" y="3"/>
                      </a:moveTo>
                      <a:cubicBezTo>
                        <a:pt x="23" y="3"/>
                        <a:pt x="23" y="3"/>
                        <a:pt x="23" y="3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27" y="25"/>
                        <a:pt x="27" y="25"/>
                        <a:pt x="27" y="25"/>
                      </a:cubicBezTo>
                      <a:cubicBezTo>
                        <a:pt x="34" y="16"/>
                        <a:pt x="42" y="10"/>
                        <a:pt x="50" y="6"/>
                      </a:cubicBezTo>
                      <a:cubicBezTo>
                        <a:pt x="59" y="2"/>
                        <a:pt x="68" y="0"/>
                        <a:pt x="80" y="0"/>
                      </a:cubicBezTo>
                      <a:cubicBezTo>
                        <a:pt x="90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7" y="20"/>
                      </a:cubicBezTo>
                      <a:cubicBezTo>
                        <a:pt x="133" y="27"/>
                        <a:pt x="137" y="35"/>
                        <a:pt x="140" y="44"/>
                      </a:cubicBezTo>
                      <a:cubicBezTo>
                        <a:pt x="143" y="54"/>
                        <a:pt x="145" y="66"/>
                        <a:pt x="145" y="79"/>
                      </a:cubicBezTo>
                      <a:cubicBezTo>
                        <a:pt x="145" y="88"/>
                        <a:pt x="145" y="88"/>
                        <a:pt x="145" y="88"/>
                      </a:cubicBezTo>
                      <a:cubicBezTo>
                        <a:pt x="145" y="101"/>
                        <a:pt x="143" y="112"/>
                        <a:pt x="140" y="122"/>
                      </a:cubicBezTo>
                      <a:cubicBezTo>
                        <a:pt x="137" y="131"/>
                        <a:pt x="132" y="140"/>
                        <a:pt x="127" y="146"/>
                      </a:cubicBezTo>
                      <a:cubicBezTo>
                        <a:pt x="121" y="153"/>
                        <a:pt x="114" y="158"/>
                        <a:pt x="106" y="161"/>
                      </a:cubicBezTo>
                      <a:cubicBezTo>
                        <a:pt x="98" y="164"/>
                        <a:pt x="89" y="166"/>
                        <a:pt x="80" y="166"/>
                      </a:cubicBezTo>
                      <a:cubicBezTo>
                        <a:pt x="69" y="166"/>
                        <a:pt x="60" y="164"/>
                        <a:pt x="52" y="161"/>
                      </a:cubicBezTo>
                      <a:cubicBezTo>
                        <a:pt x="44" y="158"/>
                        <a:pt x="37" y="152"/>
                        <a:pt x="30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2" y="140"/>
                      </a:moveTo>
                      <a:cubicBezTo>
                        <a:pt x="85" y="140"/>
                        <a:pt x="95" y="136"/>
                        <a:pt x="103" y="127"/>
                      </a:cubicBezTo>
                      <a:cubicBezTo>
                        <a:pt x="111" y="119"/>
                        <a:pt x="115" y="105"/>
                        <a:pt x="115" y="88"/>
                      </a:cubicBezTo>
                      <a:cubicBezTo>
                        <a:pt x="115" y="79"/>
                        <a:pt x="115" y="79"/>
                        <a:pt x="115" y="79"/>
                      </a:cubicBezTo>
                      <a:cubicBezTo>
                        <a:pt x="115" y="61"/>
                        <a:pt x="111" y="48"/>
                        <a:pt x="103" y="40"/>
                      </a:cubicBezTo>
                      <a:cubicBezTo>
                        <a:pt x="95" y="31"/>
                        <a:pt x="85" y="27"/>
                        <a:pt x="72" y="27"/>
                      </a:cubicBezTo>
                      <a:cubicBezTo>
                        <a:pt x="59" y="27"/>
                        <a:pt x="49" y="31"/>
                        <a:pt x="41" y="39"/>
                      </a:cubicBezTo>
                      <a:cubicBezTo>
                        <a:pt x="33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3" y="118"/>
                        <a:pt x="41" y="127"/>
                      </a:cubicBezTo>
                      <a:cubicBezTo>
                        <a:pt x="49" y="135"/>
                        <a:pt x="59" y="140"/>
                        <a:pt x="72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699" name="Google Shape;699;p27"/>
                <p:cNvSpPr/>
                <p:nvPr/>
              </p:nvSpPr>
              <p:spPr>
                <a:xfrm>
                  <a:off x="1544687" y="-749063"/>
                  <a:ext cx="107558" cy="125976"/>
                </a:xfrm>
                <a:custGeom>
                  <a:rect b="b" l="l" r="r" t="t"/>
                  <a:pathLst>
                    <a:path extrusionOk="0" h="171" w="146">
                      <a:moveTo>
                        <a:pt x="0" y="0"/>
                      </a:moveTo>
                      <a:lnTo>
                        <a:pt x="30" y="0"/>
                      </a:lnTo>
                      <a:lnTo>
                        <a:pt x="30" y="132"/>
                      </a:lnTo>
                      <a:lnTo>
                        <a:pt x="31" y="132"/>
                      </a:lnTo>
                      <a:lnTo>
                        <a:pt x="10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4" y="37"/>
                      </a:lnTo>
                      <a:lnTo>
                        <a:pt x="40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700" name="Google Shape;700;p27"/>
                <p:cNvSpPr/>
                <p:nvPr/>
              </p:nvSpPr>
              <p:spPr>
                <a:xfrm>
                  <a:off x="1689816" y="-749063"/>
                  <a:ext cx="107558" cy="125976"/>
                </a:xfrm>
                <a:custGeom>
                  <a:rect b="b" l="l" r="r" t="t"/>
                  <a:pathLst>
                    <a:path extrusionOk="0" h="171" w="146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69"/>
                      </a:lnTo>
                      <a:lnTo>
                        <a:pt x="115" y="69"/>
                      </a:lnTo>
                      <a:lnTo>
                        <a:pt x="11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5" y="171"/>
                      </a:lnTo>
                      <a:lnTo>
                        <a:pt x="115" y="97"/>
                      </a:lnTo>
                      <a:lnTo>
                        <a:pt x="31" y="9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701" name="Google Shape;701;p27"/>
                <p:cNvSpPr/>
                <p:nvPr/>
              </p:nvSpPr>
              <p:spPr>
                <a:xfrm>
                  <a:off x="1834946" y="-749063"/>
                  <a:ext cx="108294" cy="125976"/>
                </a:xfrm>
                <a:custGeom>
                  <a:rect b="b" l="l" r="r" t="t"/>
                  <a:pathLst>
                    <a:path extrusionOk="0" h="171" w="147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132"/>
                      </a:lnTo>
                      <a:lnTo>
                        <a:pt x="32" y="132"/>
                      </a:lnTo>
                      <a:lnTo>
                        <a:pt x="106" y="0"/>
                      </a:lnTo>
                      <a:lnTo>
                        <a:pt x="147" y="0"/>
                      </a:lnTo>
                      <a:lnTo>
                        <a:pt x="147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5" y="37"/>
                      </a:lnTo>
                      <a:lnTo>
                        <a:pt x="4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702" name="Google Shape;702;p27"/>
                <p:cNvSpPr/>
                <p:nvPr/>
              </p:nvSpPr>
              <p:spPr>
                <a:xfrm>
                  <a:off x="1980812" y="-749063"/>
                  <a:ext cx="132606" cy="125976"/>
                </a:xfrm>
                <a:custGeom>
                  <a:rect b="b" l="l" r="r" t="t"/>
                  <a:pathLst>
                    <a:path extrusionOk="0" h="171" w="180">
                      <a:moveTo>
                        <a:pt x="0" y="0"/>
                      </a:moveTo>
                      <a:lnTo>
                        <a:pt x="45" y="0"/>
                      </a:lnTo>
                      <a:lnTo>
                        <a:pt x="91" y="96"/>
                      </a:lnTo>
                      <a:lnTo>
                        <a:pt x="91" y="96"/>
                      </a:lnTo>
                      <a:lnTo>
                        <a:pt x="136" y="0"/>
                      </a:lnTo>
                      <a:lnTo>
                        <a:pt x="180" y="0"/>
                      </a:lnTo>
                      <a:lnTo>
                        <a:pt x="180" y="171"/>
                      </a:lnTo>
                      <a:lnTo>
                        <a:pt x="149" y="171"/>
                      </a:lnTo>
                      <a:lnTo>
                        <a:pt x="149" y="37"/>
                      </a:lnTo>
                      <a:lnTo>
                        <a:pt x="149" y="37"/>
                      </a:lnTo>
                      <a:lnTo>
                        <a:pt x="106" y="131"/>
                      </a:lnTo>
                      <a:lnTo>
                        <a:pt x="75" y="131"/>
                      </a:lnTo>
                      <a:lnTo>
                        <a:pt x="31" y="37"/>
                      </a:lnTo>
                      <a:lnTo>
                        <a:pt x="31" y="3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703" name="Google Shape;703;p27"/>
                <p:cNvSpPr/>
                <p:nvPr/>
              </p:nvSpPr>
              <p:spPr>
                <a:xfrm>
                  <a:off x="2142149" y="-751273"/>
                  <a:ext cx="105348" cy="129659"/>
                </a:xfrm>
                <a:custGeom>
                  <a:rect b="b" l="l" r="r" t="t"/>
                  <a:pathLst>
                    <a:path extrusionOk="0" h="166" w="135">
                      <a:moveTo>
                        <a:pt x="55" y="166"/>
                      </a:moveTo>
                      <a:cubicBezTo>
                        <a:pt x="37" y="166"/>
                        <a:pt x="23" y="162"/>
                        <a:pt x="14" y="153"/>
                      </a:cubicBezTo>
                      <a:cubicBezTo>
                        <a:pt x="5" y="145"/>
                        <a:pt x="0" y="133"/>
                        <a:pt x="0" y="118"/>
                      </a:cubicBezTo>
                      <a:cubicBezTo>
                        <a:pt x="0" y="102"/>
                        <a:pt x="6" y="89"/>
                        <a:pt x="16" y="80"/>
                      </a:cubicBezTo>
                      <a:cubicBezTo>
                        <a:pt x="27" y="71"/>
                        <a:pt x="45" y="66"/>
                        <a:pt x="69" y="66"/>
                      </a:cubicBezTo>
                      <a:cubicBezTo>
                        <a:pt x="106" y="66"/>
                        <a:pt x="106" y="66"/>
                        <a:pt x="106" y="66"/>
                      </a:cubicBezTo>
                      <a:cubicBezTo>
                        <a:pt x="106" y="57"/>
                        <a:pt x="106" y="57"/>
                        <a:pt x="106" y="57"/>
                      </a:cubicBezTo>
                      <a:cubicBezTo>
                        <a:pt x="106" y="47"/>
                        <a:pt x="104" y="39"/>
                        <a:pt x="98" y="34"/>
                      </a:cubicBezTo>
                      <a:cubicBezTo>
                        <a:pt x="93" y="29"/>
                        <a:pt x="84" y="27"/>
                        <a:pt x="71" y="27"/>
                      </a:cubicBezTo>
                      <a:cubicBezTo>
                        <a:pt x="59" y="27"/>
                        <a:pt x="51" y="29"/>
                        <a:pt x="46" y="33"/>
                      </a:cubicBezTo>
                      <a:cubicBezTo>
                        <a:pt x="40" y="37"/>
                        <a:pt x="37" y="42"/>
                        <a:pt x="36" y="48"/>
                      </a:cubicBezTo>
                      <a:cubicBezTo>
                        <a:pt x="7" y="48"/>
                        <a:pt x="7" y="48"/>
                        <a:pt x="7" y="48"/>
                      </a:cubicBezTo>
                      <a:cubicBezTo>
                        <a:pt x="7" y="41"/>
                        <a:pt x="9" y="35"/>
                        <a:pt x="12" y="29"/>
                      </a:cubicBezTo>
                      <a:cubicBezTo>
                        <a:pt x="15" y="23"/>
                        <a:pt x="19" y="18"/>
                        <a:pt x="24" y="14"/>
                      </a:cubicBezTo>
                      <a:cubicBezTo>
                        <a:pt x="29" y="10"/>
                        <a:pt x="36" y="6"/>
                        <a:pt x="44" y="4"/>
                      </a:cubicBezTo>
                      <a:cubicBezTo>
                        <a:pt x="52" y="1"/>
                        <a:pt x="61" y="0"/>
                        <a:pt x="71" y="0"/>
                      </a:cubicBezTo>
                      <a:cubicBezTo>
                        <a:pt x="93" y="0"/>
                        <a:pt x="109" y="5"/>
                        <a:pt x="120" y="15"/>
                      </a:cubicBezTo>
                      <a:cubicBezTo>
                        <a:pt x="130" y="25"/>
                        <a:pt x="135" y="40"/>
                        <a:pt x="135" y="59"/>
                      </a:cubicBezTo>
                      <a:cubicBezTo>
                        <a:pt x="135" y="164"/>
                        <a:pt x="135" y="164"/>
                        <a:pt x="135" y="164"/>
                      </a:cubicBezTo>
                      <a:cubicBezTo>
                        <a:pt x="113" y="164"/>
                        <a:pt x="113" y="164"/>
                        <a:pt x="113" y="164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95" y="157"/>
                        <a:pt x="78" y="166"/>
                        <a:pt x="55" y="166"/>
                      </a:cubicBezTo>
                      <a:close/>
                      <a:moveTo>
                        <a:pt x="58" y="140"/>
                      </a:moveTo>
                      <a:cubicBezTo>
                        <a:pt x="65" y="140"/>
                        <a:pt x="71" y="139"/>
                        <a:pt x="77" y="136"/>
                      </a:cubicBezTo>
                      <a:cubicBezTo>
                        <a:pt x="83" y="134"/>
                        <a:pt x="88" y="131"/>
                        <a:pt x="92" y="127"/>
                      </a:cubicBezTo>
                      <a:cubicBezTo>
                        <a:pt x="97" y="123"/>
                        <a:pt x="100" y="118"/>
                        <a:pt x="103" y="113"/>
                      </a:cubicBezTo>
                      <a:cubicBezTo>
                        <a:pt x="105" y="108"/>
                        <a:pt x="106" y="102"/>
                        <a:pt x="106" y="96"/>
                      </a:cubicBezTo>
                      <a:cubicBezTo>
                        <a:pt x="106" y="90"/>
                        <a:pt x="106" y="90"/>
                        <a:pt x="106" y="90"/>
                      </a:cubicBezTo>
                      <a:cubicBezTo>
                        <a:pt x="71" y="90"/>
                        <a:pt x="71" y="90"/>
                        <a:pt x="71" y="90"/>
                      </a:cubicBezTo>
                      <a:cubicBezTo>
                        <a:pt x="56" y="90"/>
                        <a:pt x="45" y="93"/>
                        <a:pt x="39" y="98"/>
                      </a:cubicBezTo>
                      <a:cubicBezTo>
                        <a:pt x="33" y="103"/>
                        <a:pt x="30" y="110"/>
                        <a:pt x="30" y="118"/>
                      </a:cubicBezTo>
                      <a:cubicBezTo>
                        <a:pt x="30" y="124"/>
                        <a:pt x="33" y="130"/>
                        <a:pt x="37" y="134"/>
                      </a:cubicBezTo>
                      <a:cubicBezTo>
                        <a:pt x="42" y="138"/>
                        <a:pt x="49" y="140"/>
                        <a:pt x="58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704" name="Google Shape;704;p27"/>
                <p:cNvSpPr/>
                <p:nvPr/>
              </p:nvSpPr>
              <p:spPr>
                <a:xfrm>
                  <a:off x="2263705" y="-749063"/>
                  <a:ext cx="103138" cy="125976"/>
                </a:xfrm>
                <a:custGeom>
                  <a:rect b="b" l="l" r="r" t="t"/>
                  <a:pathLst>
                    <a:path extrusionOk="0" h="171" w="140">
                      <a:moveTo>
                        <a:pt x="55" y="28"/>
                      </a:moveTo>
                      <a:lnTo>
                        <a:pt x="0" y="28"/>
                      </a:lnTo>
                      <a:lnTo>
                        <a:pt x="0" y="0"/>
                      </a:lnTo>
                      <a:lnTo>
                        <a:pt x="140" y="0"/>
                      </a:lnTo>
                      <a:lnTo>
                        <a:pt x="140" y="28"/>
                      </a:lnTo>
                      <a:lnTo>
                        <a:pt x="86" y="28"/>
                      </a:lnTo>
                      <a:lnTo>
                        <a:pt x="86" y="171"/>
                      </a:lnTo>
                      <a:lnTo>
                        <a:pt x="55" y="171"/>
                      </a:lnTo>
                      <a:lnTo>
                        <a:pt x="55" y="28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705" name="Google Shape;705;p27"/>
                <p:cNvSpPr/>
                <p:nvPr/>
              </p:nvSpPr>
              <p:spPr>
                <a:xfrm>
                  <a:off x="2377156" y="-751273"/>
                  <a:ext cx="111978" cy="129659"/>
                </a:xfrm>
                <a:custGeom>
                  <a:rect b="b" l="l" r="r" t="t"/>
                  <a:pathLst>
                    <a:path extrusionOk="0" h="166" w="144">
                      <a:moveTo>
                        <a:pt x="74" y="166"/>
                      </a:moveTo>
                      <a:cubicBezTo>
                        <a:pt x="62" y="166"/>
                        <a:pt x="52" y="164"/>
                        <a:pt x="43" y="161"/>
                      </a:cubicBezTo>
                      <a:cubicBezTo>
                        <a:pt x="34" y="157"/>
                        <a:pt x="26" y="152"/>
                        <a:pt x="20" y="145"/>
                      </a:cubicBezTo>
                      <a:cubicBezTo>
                        <a:pt x="13" y="139"/>
                        <a:pt x="8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8" y="36"/>
                        <a:pt x="13" y="27"/>
                        <a:pt x="20" y="21"/>
                      </a:cubicBezTo>
                      <a:cubicBezTo>
                        <a:pt x="26" y="14"/>
                        <a:pt x="34" y="9"/>
                        <a:pt x="42" y="6"/>
                      </a:cubicBezTo>
                      <a:cubicBezTo>
                        <a:pt x="51" y="2"/>
                        <a:pt x="61" y="0"/>
                        <a:pt x="72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8" y="14"/>
                        <a:pt x="125" y="21"/>
                      </a:cubicBezTo>
                      <a:cubicBezTo>
                        <a:pt x="131" y="28"/>
                        <a:pt x="136" y="36"/>
                        <a:pt x="139" y="46"/>
                      </a:cubicBezTo>
                      <a:cubicBezTo>
                        <a:pt x="143" y="56"/>
                        <a:pt x="144" y="68"/>
                        <a:pt x="144" y="81"/>
                      </a:cubicBezTo>
                      <a:cubicBezTo>
                        <a:pt x="144" y="92"/>
                        <a:pt x="144" y="92"/>
                        <a:pt x="144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0" y="107"/>
                        <a:pt x="34" y="119"/>
                        <a:pt x="42" y="127"/>
                      </a:cubicBezTo>
                      <a:cubicBezTo>
                        <a:pt x="49" y="136"/>
                        <a:pt x="59" y="140"/>
                        <a:pt x="72" y="140"/>
                      </a:cubicBezTo>
                      <a:cubicBezTo>
                        <a:pt x="82" y="140"/>
                        <a:pt x="91" y="138"/>
                        <a:pt x="98" y="134"/>
                      </a:cubicBezTo>
                      <a:cubicBezTo>
                        <a:pt x="104" y="130"/>
                        <a:pt x="109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1" y="145"/>
                        <a:pt x="119" y="153"/>
                      </a:cubicBezTo>
                      <a:cubicBezTo>
                        <a:pt x="107" y="162"/>
                        <a:pt x="92" y="166"/>
                        <a:pt x="74" y="166"/>
                      </a:cubicBezTo>
                      <a:close/>
                      <a:moveTo>
                        <a:pt x="72" y="27"/>
                      </a:moveTo>
                      <a:cubicBezTo>
                        <a:pt x="60" y="27"/>
                        <a:pt x="50" y="30"/>
                        <a:pt x="43" y="37"/>
                      </a:cubicBezTo>
                      <a:cubicBezTo>
                        <a:pt x="36" y="44"/>
                        <a:pt x="32" y="55"/>
                        <a:pt x="30" y="68"/>
                      </a:cubicBezTo>
                      <a:cubicBezTo>
                        <a:pt x="114" y="68"/>
                        <a:pt x="114" y="68"/>
                        <a:pt x="114" y="68"/>
                      </a:cubicBezTo>
                      <a:cubicBezTo>
                        <a:pt x="112" y="40"/>
                        <a:pt x="98" y="27"/>
                        <a:pt x="72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706" name="Google Shape;706;p27"/>
                <p:cNvSpPr/>
                <p:nvPr/>
              </p:nvSpPr>
              <p:spPr>
                <a:xfrm>
                  <a:off x="2502395" y="-749063"/>
                  <a:ext cx="114188" cy="127449"/>
                </a:xfrm>
                <a:custGeom>
                  <a:rect b="b" l="l" r="r" t="t"/>
                  <a:pathLst>
                    <a:path extrusionOk="0" h="163" w="146">
                      <a:moveTo>
                        <a:pt x="0" y="137"/>
                      </a:moveTo>
                      <a:cubicBezTo>
                        <a:pt x="4" y="137"/>
                        <a:pt x="4" y="137"/>
                        <a:pt x="4" y="137"/>
                      </a:cubicBezTo>
                      <a:cubicBezTo>
                        <a:pt x="11" y="137"/>
                        <a:pt x="15" y="135"/>
                        <a:pt x="19" y="131"/>
                      </a:cubicBezTo>
                      <a:cubicBezTo>
                        <a:pt x="23" y="127"/>
                        <a:pt x="25" y="121"/>
                        <a:pt x="27" y="113"/>
                      </a:cubicBezTo>
                      <a:cubicBezTo>
                        <a:pt x="28" y="106"/>
                        <a:pt x="29" y="96"/>
                        <a:pt x="30" y="86"/>
                      </a:cubicBezTo>
                      <a:cubicBezTo>
                        <a:pt x="30" y="75"/>
                        <a:pt x="30" y="63"/>
                        <a:pt x="30" y="50"/>
                      </a:cubicBezTo>
                      <a:cubicBezTo>
                        <a:pt x="30" y="0"/>
                        <a:pt x="30" y="0"/>
                        <a:pt x="30" y="0"/>
                      </a:cubicBezTo>
                      <a:cubicBezTo>
                        <a:pt x="146" y="0"/>
                        <a:pt x="146" y="0"/>
                        <a:pt x="146" y="0"/>
                      </a:cubicBezTo>
                      <a:cubicBezTo>
                        <a:pt x="146" y="161"/>
                        <a:pt x="146" y="161"/>
                        <a:pt x="146" y="161"/>
                      </a:cubicBezTo>
                      <a:cubicBezTo>
                        <a:pt x="117" y="161"/>
                        <a:pt x="117" y="161"/>
                        <a:pt x="117" y="161"/>
                      </a:cubicBezTo>
                      <a:cubicBezTo>
                        <a:pt x="117" y="26"/>
                        <a:pt x="117" y="26"/>
                        <a:pt x="117" y="26"/>
                      </a:cubicBezTo>
                      <a:cubicBezTo>
                        <a:pt x="59" y="26"/>
                        <a:pt x="59" y="26"/>
                        <a:pt x="59" y="26"/>
                      </a:cubicBezTo>
                      <a:cubicBezTo>
                        <a:pt x="59" y="50"/>
                        <a:pt x="59" y="50"/>
                        <a:pt x="59" y="50"/>
                      </a:cubicBezTo>
                      <a:cubicBezTo>
                        <a:pt x="59" y="64"/>
                        <a:pt x="59" y="79"/>
                        <a:pt x="58" y="92"/>
                      </a:cubicBezTo>
                      <a:cubicBezTo>
                        <a:pt x="57" y="106"/>
                        <a:pt x="55" y="118"/>
                        <a:pt x="52" y="129"/>
                      </a:cubicBezTo>
                      <a:cubicBezTo>
                        <a:pt x="49" y="139"/>
                        <a:pt x="43" y="148"/>
                        <a:pt x="36" y="154"/>
                      </a:cubicBezTo>
                      <a:cubicBezTo>
                        <a:pt x="28" y="160"/>
                        <a:pt x="18" y="163"/>
                        <a:pt x="4" y="163"/>
                      </a:cubicBezTo>
                      <a:cubicBezTo>
                        <a:pt x="0" y="163"/>
                        <a:pt x="0" y="163"/>
                        <a:pt x="0" y="163"/>
                      </a:cubicBezTo>
                      <a:lnTo>
                        <a:pt x="0" y="137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707" name="Google Shape;707;p27"/>
                <p:cNvSpPr/>
                <p:nvPr/>
              </p:nvSpPr>
              <p:spPr>
                <a:xfrm>
                  <a:off x="2643104" y="-749063"/>
                  <a:ext cx="99454" cy="125976"/>
                </a:xfrm>
                <a:custGeom>
                  <a:rect b="b" l="l" r="r" t="t"/>
                  <a:pathLst>
                    <a:path extrusionOk="0" h="161" w="128">
                      <a:moveTo>
                        <a:pt x="36" y="99"/>
                      </a:moveTo>
                      <a:cubicBezTo>
                        <a:pt x="25" y="95"/>
                        <a:pt x="18" y="89"/>
                        <a:pt x="13" y="81"/>
                      </a:cubicBezTo>
                      <a:cubicBezTo>
                        <a:pt x="8" y="73"/>
                        <a:pt x="6" y="64"/>
                        <a:pt x="6" y="53"/>
                      </a:cubicBezTo>
                      <a:cubicBezTo>
                        <a:pt x="6" y="36"/>
                        <a:pt x="11" y="23"/>
                        <a:pt x="22" y="14"/>
                      </a:cubicBezTo>
                      <a:cubicBezTo>
                        <a:pt x="32" y="4"/>
                        <a:pt x="49" y="0"/>
                        <a:pt x="74" y="0"/>
                      </a:cubicBezTo>
                      <a:cubicBezTo>
                        <a:pt x="128" y="0"/>
                        <a:pt x="128" y="0"/>
                        <a:pt x="128" y="0"/>
                      </a:cubicBezTo>
                      <a:cubicBezTo>
                        <a:pt x="128" y="161"/>
                        <a:pt x="128" y="161"/>
                        <a:pt x="128" y="161"/>
                      </a:cubicBezTo>
                      <a:cubicBezTo>
                        <a:pt x="99" y="161"/>
                        <a:pt x="99" y="161"/>
                        <a:pt x="99" y="161"/>
                      </a:cubicBezTo>
                      <a:cubicBezTo>
                        <a:pt x="99" y="105"/>
                        <a:pt x="99" y="105"/>
                        <a:pt x="99" y="105"/>
                      </a:cubicBezTo>
                      <a:cubicBezTo>
                        <a:pt x="74" y="105"/>
                        <a:pt x="74" y="105"/>
                        <a:pt x="74" y="105"/>
                      </a:cubicBezTo>
                      <a:cubicBezTo>
                        <a:pt x="72" y="105"/>
                        <a:pt x="70" y="105"/>
                        <a:pt x="68" y="105"/>
                      </a:cubicBezTo>
                      <a:cubicBezTo>
                        <a:pt x="67" y="105"/>
                        <a:pt x="65" y="104"/>
                        <a:pt x="63" y="104"/>
                      </a:cubicBezTo>
                      <a:cubicBezTo>
                        <a:pt x="32" y="161"/>
                        <a:pt x="32" y="161"/>
                        <a:pt x="32" y="161"/>
                      </a:cubicBezTo>
                      <a:cubicBezTo>
                        <a:pt x="0" y="161"/>
                        <a:pt x="0" y="161"/>
                        <a:pt x="0" y="161"/>
                      </a:cubicBezTo>
                      <a:lnTo>
                        <a:pt x="36" y="99"/>
                      </a:lnTo>
                      <a:close/>
                      <a:moveTo>
                        <a:pt x="36" y="53"/>
                      </a:moveTo>
                      <a:cubicBezTo>
                        <a:pt x="36" y="61"/>
                        <a:pt x="39" y="67"/>
                        <a:pt x="45" y="72"/>
                      </a:cubicBezTo>
                      <a:cubicBezTo>
                        <a:pt x="50" y="76"/>
                        <a:pt x="60" y="78"/>
                        <a:pt x="75" y="78"/>
                      </a:cubicBezTo>
                      <a:cubicBezTo>
                        <a:pt x="99" y="78"/>
                        <a:pt x="99" y="78"/>
                        <a:pt x="99" y="78"/>
                      </a:cubicBezTo>
                      <a:cubicBezTo>
                        <a:pt x="99" y="26"/>
                        <a:pt x="99" y="26"/>
                        <a:pt x="99" y="26"/>
                      </a:cubicBezTo>
                      <a:cubicBezTo>
                        <a:pt x="75" y="26"/>
                        <a:pt x="75" y="26"/>
                        <a:pt x="75" y="26"/>
                      </a:cubicBezTo>
                      <a:cubicBezTo>
                        <a:pt x="60" y="26"/>
                        <a:pt x="50" y="28"/>
                        <a:pt x="44" y="33"/>
                      </a:cubicBezTo>
                      <a:cubicBezTo>
                        <a:pt x="39" y="37"/>
                        <a:pt x="36" y="44"/>
                        <a:pt x="36" y="53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</p:grpSp>
        </p:grp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Титульный слайд">
  <p:cSld name="2_Титульный слайд">
    <p:bg>
      <p:bgPr>
        <a:solidFill>
          <a:schemeClr val="dk1"/>
        </a:solid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8"/>
          <p:cNvSpPr txBox="1"/>
          <p:nvPr>
            <p:ph type="ctrTitle"/>
          </p:nvPr>
        </p:nvSpPr>
        <p:spPr>
          <a:xfrm>
            <a:off x="122869" y="2331786"/>
            <a:ext cx="10324462" cy="327005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8F4AE"/>
              </a:buClr>
              <a:buSzPts val="6000"/>
              <a:buFont typeface="Quattrocento Sans"/>
              <a:buNone/>
              <a:defRPr b="0" i="0" sz="6000" u="none" cap="none" strike="noStrike">
                <a:solidFill>
                  <a:srgbClr val="C8F4AE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pic>
        <p:nvPicPr>
          <p:cNvPr id="75" name="Google Shape;75;p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862617" y="4677929"/>
            <a:ext cx="1847833" cy="1847833"/>
          </a:xfrm>
          <a:prstGeom prst="rect">
            <a:avLst/>
          </a:prstGeom>
          <a:noFill/>
          <a:ln>
            <a:noFill/>
          </a:ln>
        </p:spPr>
      </p:pic>
      <p:sp>
        <p:nvSpPr>
          <p:cNvPr id="76" name="Google Shape;76;p8"/>
          <p:cNvSpPr txBox="1"/>
          <p:nvPr>
            <p:ph idx="1" type="subTitle"/>
          </p:nvPr>
        </p:nvSpPr>
        <p:spPr>
          <a:xfrm>
            <a:off x="174205" y="6006362"/>
            <a:ext cx="6426926" cy="519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lvl="1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lvl="2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lvl="3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lvl="4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lvl="5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lvl="6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lvl="7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lvl="8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/>
        </p:txBody>
      </p:sp>
      <p:sp>
        <p:nvSpPr>
          <p:cNvPr id="77" name="Google Shape;77;p8"/>
          <p:cNvSpPr txBox="1"/>
          <p:nvPr>
            <p:ph idx="2" type="body"/>
          </p:nvPr>
        </p:nvSpPr>
        <p:spPr>
          <a:xfrm>
            <a:off x="10077189" y="5503653"/>
            <a:ext cx="1418687" cy="4968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accen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/>
        </p:txBody>
      </p:sp>
      <p:pic>
        <p:nvPicPr>
          <p:cNvPr id="78" name="Google Shape;78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884454" y="454543"/>
            <a:ext cx="947515" cy="496378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79" name="Google Shape;79;p8"/>
          <p:cNvGrpSpPr/>
          <p:nvPr/>
        </p:nvGrpSpPr>
        <p:grpSpPr>
          <a:xfrm>
            <a:off x="247650" y="277337"/>
            <a:ext cx="5033536" cy="1130532"/>
            <a:chOff x="704850" y="-1594057"/>
            <a:chExt cx="4203603" cy="944129"/>
          </a:xfrm>
        </p:grpSpPr>
        <p:sp>
          <p:nvSpPr>
            <p:cNvPr id="80" name="Google Shape;80;p8"/>
            <p:cNvSpPr/>
            <p:nvPr/>
          </p:nvSpPr>
          <p:spPr>
            <a:xfrm>
              <a:off x="3852763" y="-1219813"/>
              <a:ext cx="302046" cy="222483"/>
            </a:xfrm>
            <a:custGeom>
              <a:rect b="b" l="l" r="r" t="t"/>
              <a:pathLst>
                <a:path extrusionOk="0" h="302" w="410">
                  <a:moveTo>
                    <a:pt x="146" y="0"/>
                  </a:moveTo>
                  <a:lnTo>
                    <a:pt x="0" y="0"/>
                  </a:lnTo>
                  <a:lnTo>
                    <a:pt x="263" y="302"/>
                  </a:lnTo>
                  <a:lnTo>
                    <a:pt x="410" y="302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81" name="Google Shape;81;p8"/>
            <p:cNvSpPr/>
            <p:nvPr/>
          </p:nvSpPr>
          <p:spPr>
            <a:xfrm>
              <a:off x="1450389" y="-1417986"/>
              <a:ext cx="655662" cy="440546"/>
            </a:xfrm>
            <a:custGeom>
              <a:rect b="b" l="l" r="r" t="t"/>
              <a:pathLst>
                <a:path extrusionOk="0" h="565" w="841">
                  <a:moveTo>
                    <a:pt x="673" y="153"/>
                  </a:moveTo>
                  <a:cubicBezTo>
                    <a:pt x="729" y="112"/>
                    <a:pt x="752" y="59"/>
                    <a:pt x="748" y="0"/>
                  </a:cubicBezTo>
                  <a:cubicBezTo>
                    <a:pt x="642" y="0"/>
                    <a:pt x="642" y="0"/>
                    <a:pt x="642" y="0"/>
                  </a:cubicBezTo>
                  <a:cubicBezTo>
                    <a:pt x="648" y="25"/>
                    <a:pt x="643" y="51"/>
                    <a:pt x="622" y="73"/>
                  </a:cubicBezTo>
                  <a:cubicBezTo>
                    <a:pt x="598" y="97"/>
                    <a:pt x="559" y="113"/>
                    <a:pt x="524" y="117"/>
                  </a:cubicBezTo>
                  <a:cubicBezTo>
                    <a:pt x="467" y="126"/>
                    <a:pt x="249" y="123"/>
                    <a:pt x="197" y="123"/>
                  </a:cubicBezTo>
                  <a:cubicBezTo>
                    <a:pt x="197" y="213"/>
                    <a:pt x="197" y="213"/>
                    <a:pt x="197" y="213"/>
                  </a:cubicBezTo>
                  <a:cubicBezTo>
                    <a:pt x="298" y="213"/>
                    <a:pt x="396" y="213"/>
                    <a:pt x="494" y="213"/>
                  </a:cubicBezTo>
                  <a:cubicBezTo>
                    <a:pt x="661" y="214"/>
                    <a:pt x="684" y="272"/>
                    <a:pt x="681" y="337"/>
                  </a:cubicBezTo>
                  <a:cubicBezTo>
                    <a:pt x="679" y="400"/>
                    <a:pt x="639" y="434"/>
                    <a:pt x="585" y="449"/>
                  </a:cubicBezTo>
                  <a:cubicBezTo>
                    <a:pt x="462" y="480"/>
                    <a:pt x="360" y="486"/>
                    <a:pt x="213" y="445"/>
                  </a:cubicBezTo>
                  <a:cubicBezTo>
                    <a:pt x="117" y="408"/>
                    <a:pt x="102" y="323"/>
                    <a:pt x="102" y="323"/>
                  </a:cubicBezTo>
                  <a:cubicBezTo>
                    <a:pt x="6" y="324"/>
                    <a:pt x="6" y="324"/>
                    <a:pt x="6" y="324"/>
                  </a:cubicBezTo>
                  <a:cubicBezTo>
                    <a:pt x="0" y="421"/>
                    <a:pt x="88" y="516"/>
                    <a:pt x="195" y="542"/>
                  </a:cubicBezTo>
                  <a:cubicBezTo>
                    <a:pt x="288" y="565"/>
                    <a:pt x="344" y="565"/>
                    <a:pt x="440" y="565"/>
                  </a:cubicBezTo>
                  <a:cubicBezTo>
                    <a:pt x="527" y="565"/>
                    <a:pt x="617" y="551"/>
                    <a:pt x="693" y="506"/>
                  </a:cubicBezTo>
                  <a:cubicBezTo>
                    <a:pt x="811" y="436"/>
                    <a:pt x="841" y="219"/>
                    <a:pt x="673" y="15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82" name="Google Shape;82;p8"/>
            <p:cNvSpPr/>
            <p:nvPr/>
          </p:nvSpPr>
          <p:spPr>
            <a:xfrm>
              <a:off x="2793391" y="-1542488"/>
              <a:ext cx="632824" cy="588623"/>
            </a:xfrm>
            <a:custGeom>
              <a:rect b="b" l="l" r="r" t="t"/>
              <a:pathLst>
                <a:path extrusionOk="0" h="754" w="811">
                  <a:moveTo>
                    <a:pt x="424" y="488"/>
                  </a:moveTo>
                  <a:cubicBezTo>
                    <a:pt x="113" y="0"/>
                    <a:pt x="113" y="0"/>
                    <a:pt x="11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86" y="449"/>
                    <a:pt x="286" y="449"/>
                    <a:pt x="286" y="449"/>
                  </a:cubicBezTo>
                  <a:cubicBezTo>
                    <a:pt x="306" y="481"/>
                    <a:pt x="341" y="500"/>
                    <a:pt x="378" y="500"/>
                  </a:cubicBezTo>
                  <a:cubicBezTo>
                    <a:pt x="417" y="500"/>
                    <a:pt x="417" y="500"/>
                    <a:pt x="417" y="500"/>
                  </a:cubicBezTo>
                  <a:cubicBezTo>
                    <a:pt x="392" y="543"/>
                    <a:pt x="392" y="543"/>
                    <a:pt x="392" y="543"/>
                  </a:cubicBezTo>
                  <a:cubicBezTo>
                    <a:pt x="392" y="543"/>
                    <a:pt x="392" y="543"/>
                    <a:pt x="392" y="543"/>
                  </a:cubicBezTo>
                  <a:cubicBezTo>
                    <a:pt x="356" y="605"/>
                    <a:pt x="306" y="636"/>
                    <a:pt x="249" y="634"/>
                  </a:cubicBezTo>
                  <a:cubicBezTo>
                    <a:pt x="140" y="628"/>
                    <a:pt x="131" y="552"/>
                    <a:pt x="127" y="473"/>
                  </a:cubicBezTo>
                  <a:cubicBezTo>
                    <a:pt x="127" y="262"/>
                    <a:pt x="127" y="262"/>
                    <a:pt x="127" y="262"/>
                  </a:cubicBezTo>
                  <a:cubicBezTo>
                    <a:pt x="30" y="262"/>
                    <a:pt x="30" y="262"/>
                    <a:pt x="30" y="262"/>
                  </a:cubicBezTo>
                  <a:cubicBezTo>
                    <a:pt x="30" y="473"/>
                    <a:pt x="30" y="473"/>
                    <a:pt x="30" y="473"/>
                  </a:cubicBezTo>
                  <a:cubicBezTo>
                    <a:pt x="30" y="473"/>
                    <a:pt x="30" y="473"/>
                    <a:pt x="30" y="473"/>
                  </a:cubicBezTo>
                  <a:cubicBezTo>
                    <a:pt x="29" y="595"/>
                    <a:pt x="67" y="675"/>
                    <a:pt x="154" y="707"/>
                  </a:cubicBezTo>
                  <a:cubicBezTo>
                    <a:pt x="218" y="731"/>
                    <a:pt x="357" y="754"/>
                    <a:pt x="456" y="615"/>
                  </a:cubicBezTo>
                  <a:cubicBezTo>
                    <a:pt x="497" y="557"/>
                    <a:pt x="811" y="0"/>
                    <a:pt x="811" y="0"/>
                  </a:cubicBezTo>
                  <a:cubicBezTo>
                    <a:pt x="698" y="0"/>
                    <a:pt x="698" y="0"/>
                    <a:pt x="698" y="0"/>
                  </a:cubicBezTo>
                  <a:lnTo>
                    <a:pt x="424" y="488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83" name="Google Shape;83;p8"/>
            <p:cNvSpPr/>
            <p:nvPr/>
          </p:nvSpPr>
          <p:spPr>
            <a:xfrm>
              <a:off x="704850" y="-1542488"/>
              <a:ext cx="728595" cy="544421"/>
            </a:xfrm>
            <a:custGeom>
              <a:rect b="b" l="l" r="r" t="t"/>
              <a:pathLst>
                <a:path extrusionOk="0" h="698" w="934">
                  <a:moveTo>
                    <a:pt x="467" y="0"/>
                  </a:moveTo>
                  <a:cubicBezTo>
                    <a:pt x="675" y="410"/>
                    <a:pt x="675" y="410"/>
                    <a:pt x="675" y="410"/>
                  </a:cubicBezTo>
                  <a:cubicBezTo>
                    <a:pt x="259" y="410"/>
                    <a:pt x="259" y="410"/>
                    <a:pt x="259" y="410"/>
                  </a:cubicBezTo>
                  <a:cubicBezTo>
                    <a:pt x="467" y="0"/>
                    <a:pt x="467" y="0"/>
                    <a:pt x="467" y="0"/>
                  </a:cubicBezTo>
                  <a:cubicBezTo>
                    <a:pt x="354" y="0"/>
                    <a:pt x="354" y="0"/>
                    <a:pt x="354" y="0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46" y="698"/>
                    <a:pt x="46" y="698"/>
                    <a:pt x="46" y="698"/>
                  </a:cubicBezTo>
                  <a:cubicBezTo>
                    <a:pt x="87" y="698"/>
                    <a:pt x="124" y="675"/>
                    <a:pt x="143" y="639"/>
                  </a:cubicBezTo>
                  <a:cubicBezTo>
                    <a:pt x="187" y="551"/>
                    <a:pt x="187" y="551"/>
                    <a:pt x="187" y="551"/>
                  </a:cubicBezTo>
                  <a:cubicBezTo>
                    <a:pt x="200" y="527"/>
                    <a:pt x="224" y="512"/>
                    <a:pt x="251" y="512"/>
                  </a:cubicBezTo>
                  <a:cubicBezTo>
                    <a:pt x="683" y="512"/>
                    <a:pt x="683" y="512"/>
                    <a:pt x="683" y="512"/>
                  </a:cubicBezTo>
                  <a:cubicBezTo>
                    <a:pt x="710" y="512"/>
                    <a:pt x="735" y="527"/>
                    <a:pt x="747" y="551"/>
                  </a:cubicBezTo>
                  <a:cubicBezTo>
                    <a:pt x="791" y="639"/>
                    <a:pt x="791" y="639"/>
                    <a:pt x="791" y="639"/>
                  </a:cubicBezTo>
                  <a:cubicBezTo>
                    <a:pt x="810" y="675"/>
                    <a:pt x="847" y="698"/>
                    <a:pt x="888" y="698"/>
                  </a:cubicBezTo>
                  <a:cubicBezTo>
                    <a:pt x="934" y="698"/>
                    <a:pt x="934" y="698"/>
                    <a:pt x="934" y="698"/>
                  </a:cubicBezTo>
                  <a:cubicBezTo>
                    <a:pt x="580" y="0"/>
                    <a:pt x="580" y="0"/>
                    <a:pt x="580" y="0"/>
                  </a:cubicBezTo>
                  <a:lnTo>
                    <a:pt x="46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84" name="Google Shape;84;p8"/>
            <p:cNvSpPr/>
            <p:nvPr/>
          </p:nvSpPr>
          <p:spPr>
            <a:xfrm>
              <a:off x="4179121" y="-1542488"/>
              <a:ext cx="729332" cy="544421"/>
            </a:xfrm>
            <a:custGeom>
              <a:rect b="b" l="l" r="r" t="t"/>
              <a:pathLst>
                <a:path extrusionOk="0" h="698" w="935">
                  <a:moveTo>
                    <a:pt x="467" y="0"/>
                  </a:moveTo>
                  <a:cubicBezTo>
                    <a:pt x="676" y="410"/>
                    <a:pt x="676" y="410"/>
                    <a:pt x="676" y="410"/>
                  </a:cubicBezTo>
                  <a:cubicBezTo>
                    <a:pt x="259" y="410"/>
                    <a:pt x="259" y="410"/>
                    <a:pt x="259" y="410"/>
                  </a:cubicBezTo>
                  <a:cubicBezTo>
                    <a:pt x="467" y="0"/>
                    <a:pt x="467" y="0"/>
                    <a:pt x="467" y="0"/>
                  </a:cubicBezTo>
                  <a:cubicBezTo>
                    <a:pt x="398" y="0"/>
                    <a:pt x="335" y="39"/>
                    <a:pt x="304" y="101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113" y="698"/>
                    <a:pt x="113" y="698"/>
                    <a:pt x="113" y="698"/>
                  </a:cubicBezTo>
                  <a:cubicBezTo>
                    <a:pt x="208" y="512"/>
                    <a:pt x="208" y="512"/>
                    <a:pt x="208" y="512"/>
                  </a:cubicBezTo>
                  <a:cubicBezTo>
                    <a:pt x="727" y="512"/>
                    <a:pt x="727" y="512"/>
                    <a:pt x="727" y="512"/>
                  </a:cubicBezTo>
                  <a:cubicBezTo>
                    <a:pt x="822" y="698"/>
                    <a:pt x="822" y="698"/>
                    <a:pt x="822" y="698"/>
                  </a:cubicBezTo>
                  <a:cubicBezTo>
                    <a:pt x="935" y="698"/>
                    <a:pt x="935" y="698"/>
                    <a:pt x="935" y="698"/>
                  </a:cubicBezTo>
                  <a:cubicBezTo>
                    <a:pt x="631" y="101"/>
                    <a:pt x="631" y="101"/>
                    <a:pt x="631" y="101"/>
                  </a:cubicBezTo>
                  <a:cubicBezTo>
                    <a:pt x="600" y="39"/>
                    <a:pt x="537" y="0"/>
                    <a:pt x="46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85" name="Google Shape;85;p8"/>
            <p:cNvSpPr/>
            <p:nvPr/>
          </p:nvSpPr>
          <p:spPr>
            <a:xfrm>
              <a:off x="3488098" y="-1542488"/>
              <a:ext cx="608513" cy="545157"/>
            </a:xfrm>
            <a:custGeom>
              <a:rect b="b" l="l" r="r" t="t"/>
              <a:pathLst>
                <a:path extrusionOk="0" h="699" w="780">
                  <a:moveTo>
                    <a:pt x="548" y="298"/>
                  </a:moveTo>
                  <a:cubicBezTo>
                    <a:pt x="780" y="0"/>
                    <a:pt x="780" y="0"/>
                    <a:pt x="780" y="0"/>
                  </a:cubicBezTo>
                  <a:cubicBezTo>
                    <a:pt x="657" y="0"/>
                    <a:pt x="657" y="0"/>
                    <a:pt x="657" y="0"/>
                  </a:cubicBezTo>
                  <a:cubicBezTo>
                    <a:pt x="501" y="201"/>
                    <a:pt x="501" y="201"/>
                    <a:pt x="501" y="201"/>
                  </a:cubicBezTo>
                  <a:cubicBezTo>
                    <a:pt x="451" y="265"/>
                    <a:pt x="375" y="302"/>
                    <a:pt x="295" y="302"/>
                  </a:cubicBezTo>
                  <a:cubicBezTo>
                    <a:pt x="95" y="302"/>
                    <a:pt x="95" y="302"/>
                    <a:pt x="95" y="302"/>
                  </a:cubicBezTo>
                  <a:cubicBezTo>
                    <a:pt x="96" y="0"/>
                    <a:pt x="96" y="0"/>
                    <a:pt x="96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99"/>
                    <a:pt x="0" y="699"/>
                    <a:pt x="0" y="699"/>
                  </a:cubicBezTo>
                  <a:cubicBezTo>
                    <a:pt x="94" y="699"/>
                    <a:pt x="94" y="699"/>
                    <a:pt x="94" y="699"/>
                  </a:cubicBezTo>
                  <a:cubicBezTo>
                    <a:pt x="95" y="399"/>
                    <a:pt x="95" y="399"/>
                    <a:pt x="95" y="399"/>
                  </a:cubicBezTo>
                  <a:cubicBezTo>
                    <a:pt x="342" y="399"/>
                    <a:pt x="342" y="399"/>
                    <a:pt x="342" y="399"/>
                  </a:cubicBezTo>
                  <a:cubicBezTo>
                    <a:pt x="423" y="399"/>
                    <a:pt x="499" y="362"/>
                    <a:pt x="548" y="29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86" name="Google Shape;86;p8"/>
            <p:cNvSpPr/>
            <p:nvPr/>
          </p:nvSpPr>
          <p:spPr>
            <a:xfrm>
              <a:off x="2154673" y="-1542488"/>
              <a:ext cx="576098" cy="545157"/>
            </a:xfrm>
            <a:custGeom>
              <a:rect b="b" l="l" r="r" t="t"/>
              <a:pathLst>
                <a:path extrusionOk="0" h="699" w="739">
                  <a:moveTo>
                    <a:pt x="520" y="276"/>
                  </a:moveTo>
                  <a:cubicBezTo>
                    <a:pt x="482" y="274"/>
                    <a:pt x="104" y="275"/>
                    <a:pt x="104" y="275"/>
                  </a:cubicBezTo>
                  <a:cubicBezTo>
                    <a:pt x="104" y="87"/>
                    <a:pt x="104" y="87"/>
                    <a:pt x="104" y="87"/>
                  </a:cubicBezTo>
                  <a:cubicBezTo>
                    <a:pt x="676" y="87"/>
                    <a:pt x="676" y="87"/>
                    <a:pt x="676" y="87"/>
                  </a:cubicBezTo>
                  <a:cubicBezTo>
                    <a:pt x="676" y="0"/>
                    <a:pt x="676" y="0"/>
                    <a:pt x="676" y="0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10"/>
                    <a:pt x="0" y="610"/>
                    <a:pt x="0" y="610"/>
                  </a:cubicBezTo>
                  <a:cubicBezTo>
                    <a:pt x="58" y="610"/>
                    <a:pt x="104" y="564"/>
                    <a:pt x="104" y="507"/>
                  </a:cubicBezTo>
                  <a:cubicBezTo>
                    <a:pt x="104" y="368"/>
                    <a:pt x="104" y="368"/>
                    <a:pt x="104" y="368"/>
                  </a:cubicBezTo>
                  <a:cubicBezTo>
                    <a:pt x="104" y="368"/>
                    <a:pt x="389" y="367"/>
                    <a:pt x="528" y="370"/>
                  </a:cubicBezTo>
                  <a:cubicBezTo>
                    <a:pt x="597" y="372"/>
                    <a:pt x="626" y="412"/>
                    <a:pt x="626" y="482"/>
                  </a:cubicBezTo>
                  <a:cubicBezTo>
                    <a:pt x="626" y="551"/>
                    <a:pt x="603" y="602"/>
                    <a:pt x="528" y="605"/>
                  </a:cubicBezTo>
                  <a:cubicBezTo>
                    <a:pt x="399" y="611"/>
                    <a:pt x="104" y="610"/>
                    <a:pt x="104" y="610"/>
                  </a:cubicBezTo>
                  <a:cubicBezTo>
                    <a:pt x="104" y="699"/>
                    <a:pt x="104" y="699"/>
                    <a:pt x="104" y="699"/>
                  </a:cubicBezTo>
                  <a:cubicBezTo>
                    <a:pt x="186" y="699"/>
                    <a:pt x="269" y="699"/>
                    <a:pt x="351" y="698"/>
                  </a:cubicBezTo>
                  <a:cubicBezTo>
                    <a:pt x="426" y="697"/>
                    <a:pt x="494" y="695"/>
                    <a:pt x="569" y="691"/>
                  </a:cubicBezTo>
                  <a:cubicBezTo>
                    <a:pt x="668" y="686"/>
                    <a:pt x="739" y="631"/>
                    <a:pt x="739" y="471"/>
                  </a:cubicBezTo>
                  <a:cubicBezTo>
                    <a:pt x="739" y="380"/>
                    <a:pt x="708" y="285"/>
                    <a:pt x="520" y="27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87" name="Google Shape;87;p8"/>
            <p:cNvSpPr/>
            <p:nvPr/>
          </p:nvSpPr>
          <p:spPr>
            <a:xfrm>
              <a:off x="1454809" y="-1594057"/>
              <a:ext cx="496535" cy="236481"/>
            </a:xfrm>
            <a:custGeom>
              <a:rect b="b" l="l" r="r" t="t"/>
              <a:pathLst>
                <a:path extrusionOk="0" h="303" w="636">
                  <a:moveTo>
                    <a:pt x="99" y="273"/>
                  </a:moveTo>
                  <a:cubicBezTo>
                    <a:pt x="167" y="193"/>
                    <a:pt x="323" y="104"/>
                    <a:pt x="462" y="150"/>
                  </a:cubicBezTo>
                  <a:cubicBezTo>
                    <a:pt x="500" y="163"/>
                    <a:pt x="525" y="193"/>
                    <a:pt x="531" y="224"/>
                  </a:cubicBezTo>
                  <a:cubicBezTo>
                    <a:pt x="636" y="224"/>
                    <a:pt x="636" y="224"/>
                    <a:pt x="636" y="224"/>
                  </a:cubicBezTo>
                  <a:cubicBezTo>
                    <a:pt x="635" y="209"/>
                    <a:pt x="632" y="192"/>
                    <a:pt x="627" y="176"/>
                  </a:cubicBezTo>
                  <a:cubicBezTo>
                    <a:pt x="546" y="0"/>
                    <a:pt x="298" y="43"/>
                    <a:pt x="204" y="82"/>
                  </a:cubicBezTo>
                  <a:cubicBezTo>
                    <a:pt x="120" y="116"/>
                    <a:pt x="59" y="165"/>
                    <a:pt x="0" y="246"/>
                  </a:cubicBezTo>
                  <a:cubicBezTo>
                    <a:pt x="25" y="266"/>
                    <a:pt x="48" y="284"/>
                    <a:pt x="72" y="303"/>
                  </a:cubicBezTo>
                  <a:cubicBezTo>
                    <a:pt x="83" y="291"/>
                    <a:pt x="92" y="282"/>
                    <a:pt x="99" y="27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grpSp>
          <p:nvGrpSpPr>
            <p:cNvPr id="88" name="Google Shape;88;p8"/>
            <p:cNvGrpSpPr/>
            <p:nvPr/>
          </p:nvGrpSpPr>
          <p:grpSpPr>
            <a:xfrm>
              <a:off x="704850" y="-827473"/>
              <a:ext cx="2037708" cy="177545"/>
              <a:chOff x="704850" y="-751273"/>
              <a:chExt cx="2037708" cy="177545"/>
            </a:xfrm>
          </p:grpSpPr>
          <p:sp>
            <p:nvSpPr>
              <p:cNvPr id="89" name="Google Shape;89;p8"/>
              <p:cNvSpPr/>
              <p:nvPr/>
            </p:nvSpPr>
            <p:spPr>
              <a:xfrm>
                <a:off x="704850" y="-749063"/>
                <a:ext cx="102401" cy="125976"/>
              </a:xfrm>
              <a:custGeom>
                <a:rect b="b" l="l" r="r" t="t"/>
                <a:pathLst>
                  <a:path extrusionOk="0" h="171" w="139">
                    <a:moveTo>
                      <a:pt x="0" y="0"/>
                    </a:moveTo>
                    <a:lnTo>
                      <a:pt x="139" y="0"/>
                    </a:lnTo>
                    <a:lnTo>
                      <a:pt x="139" y="171"/>
                    </a:lnTo>
                    <a:lnTo>
                      <a:pt x="108" y="171"/>
                    </a:lnTo>
                    <a:lnTo>
                      <a:pt x="108" y="28"/>
                    </a:lnTo>
                    <a:lnTo>
                      <a:pt x="31" y="28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90" name="Google Shape;90;p8"/>
              <p:cNvSpPr/>
              <p:nvPr/>
            </p:nvSpPr>
            <p:spPr>
              <a:xfrm>
                <a:off x="845559" y="-751273"/>
                <a:ext cx="111978" cy="177545"/>
              </a:xfrm>
              <a:custGeom>
                <a:rect b="b" l="l" r="r" t="t"/>
                <a:pathLst>
                  <a:path extrusionOk="0" h="228" w="144">
                    <a:moveTo>
                      <a:pt x="0" y="3"/>
                    </a:moveTo>
                    <a:cubicBezTo>
                      <a:pt x="22" y="3"/>
                      <a:pt x="22" y="3"/>
                      <a:pt x="22" y="3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33" y="16"/>
                      <a:pt x="41" y="10"/>
                      <a:pt x="50" y="6"/>
                    </a:cubicBezTo>
                    <a:cubicBezTo>
                      <a:pt x="58" y="2"/>
                      <a:pt x="68" y="0"/>
                      <a:pt x="79" y="0"/>
                    </a:cubicBezTo>
                    <a:cubicBezTo>
                      <a:pt x="89" y="0"/>
                      <a:pt x="98" y="2"/>
                      <a:pt x="106" y="5"/>
                    </a:cubicBezTo>
                    <a:cubicBezTo>
                      <a:pt x="114" y="9"/>
                      <a:pt x="121" y="13"/>
                      <a:pt x="126" y="20"/>
                    </a:cubicBezTo>
                    <a:cubicBezTo>
                      <a:pt x="132" y="27"/>
                      <a:pt x="137" y="35"/>
                      <a:pt x="140" y="44"/>
                    </a:cubicBezTo>
                    <a:cubicBezTo>
                      <a:pt x="143" y="54"/>
                      <a:pt x="144" y="66"/>
                      <a:pt x="144" y="79"/>
                    </a:cubicBezTo>
                    <a:cubicBezTo>
                      <a:pt x="144" y="88"/>
                      <a:pt x="144" y="88"/>
                      <a:pt x="144" y="88"/>
                    </a:cubicBezTo>
                    <a:cubicBezTo>
                      <a:pt x="144" y="101"/>
                      <a:pt x="143" y="112"/>
                      <a:pt x="139" y="122"/>
                    </a:cubicBezTo>
                    <a:cubicBezTo>
                      <a:pt x="136" y="131"/>
                      <a:pt x="132" y="140"/>
                      <a:pt x="126" y="146"/>
                    </a:cubicBezTo>
                    <a:cubicBezTo>
                      <a:pt x="120" y="153"/>
                      <a:pt x="113" y="158"/>
                      <a:pt x="105" y="161"/>
                    </a:cubicBezTo>
                    <a:cubicBezTo>
                      <a:pt x="97" y="164"/>
                      <a:pt x="89" y="166"/>
                      <a:pt x="79" y="166"/>
                    </a:cubicBezTo>
                    <a:cubicBezTo>
                      <a:pt x="68" y="166"/>
                      <a:pt x="59" y="164"/>
                      <a:pt x="51" y="161"/>
                    </a:cubicBezTo>
                    <a:cubicBezTo>
                      <a:pt x="43" y="158"/>
                      <a:pt x="36" y="152"/>
                      <a:pt x="29" y="144"/>
                    </a:cubicBezTo>
                    <a:cubicBezTo>
                      <a:pt x="29" y="144"/>
                      <a:pt x="29" y="144"/>
                      <a:pt x="29" y="144"/>
                    </a:cubicBezTo>
                    <a:cubicBezTo>
                      <a:pt x="29" y="228"/>
                      <a:pt x="29" y="228"/>
                      <a:pt x="29" y="228"/>
                    </a:cubicBezTo>
                    <a:cubicBezTo>
                      <a:pt x="0" y="228"/>
                      <a:pt x="0" y="228"/>
                      <a:pt x="0" y="228"/>
                    </a:cubicBezTo>
                    <a:lnTo>
                      <a:pt x="0" y="3"/>
                    </a:lnTo>
                    <a:close/>
                    <a:moveTo>
                      <a:pt x="71" y="140"/>
                    </a:moveTo>
                    <a:cubicBezTo>
                      <a:pt x="84" y="140"/>
                      <a:pt x="95" y="136"/>
                      <a:pt x="103" y="127"/>
                    </a:cubicBezTo>
                    <a:cubicBezTo>
                      <a:pt x="110" y="119"/>
                      <a:pt x="114" y="105"/>
                      <a:pt x="114" y="88"/>
                    </a:cubicBezTo>
                    <a:cubicBezTo>
                      <a:pt x="114" y="79"/>
                      <a:pt x="114" y="79"/>
                      <a:pt x="114" y="79"/>
                    </a:cubicBezTo>
                    <a:cubicBezTo>
                      <a:pt x="114" y="61"/>
                      <a:pt x="110" y="48"/>
                      <a:pt x="102" y="40"/>
                    </a:cubicBezTo>
                    <a:cubicBezTo>
                      <a:pt x="95" y="31"/>
                      <a:pt x="84" y="27"/>
                      <a:pt x="71" y="27"/>
                    </a:cubicBezTo>
                    <a:cubicBezTo>
                      <a:pt x="58" y="27"/>
                      <a:pt x="48" y="31"/>
                      <a:pt x="40" y="39"/>
                    </a:cubicBezTo>
                    <a:cubicBezTo>
                      <a:pt x="32" y="48"/>
                      <a:pt x="29" y="61"/>
                      <a:pt x="29" y="79"/>
                    </a:cubicBezTo>
                    <a:cubicBezTo>
                      <a:pt x="29" y="88"/>
                      <a:pt x="29" y="88"/>
                      <a:pt x="29" y="88"/>
                    </a:cubicBezTo>
                    <a:cubicBezTo>
                      <a:pt x="29" y="105"/>
                      <a:pt x="32" y="118"/>
                      <a:pt x="40" y="127"/>
                    </a:cubicBezTo>
                    <a:cubicBezTo>
                      <a:pt x="48" y="135"/>
                      <a:pt x="58" y="140"/>
                      <a:pt x="71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91" name="Google Shape;91;p8"/>
              <p:cNvSpPr/>
              <p:nvPr/>
            </p:nvSpPr>
            <p:spPr>
              <a:xfrm>
                <a:off x="980375" y="-751273"/>
                <a:ext cx="112715" cy="129659"/>
              </a:xfrm>
              <a:custGeom>
                <a:rect b="b" l="l" r="r" t="t"/>
                <a:pathLst>
                  <a:path extrusionOk="0" h="166" w="145">
                    <a:moveTo>
                      <a:pt x="74" y="166"/>
                    </a:moveTo>
                    <a:cubicBezTo>
                      <a:pt x="63" y="166"/>
                      <a:pt x="53" y="164"/>
                      <a:pt x="43" y="161"/>
                    </a:cubicBezTo>
                    <a:cubicBezTo>
                      <a:pt x="34" y="157"/>
                      <a:pt x="27" y="152"/>
                      <a:pt x="20" y="145"/>
                    </a:cubicBezTo>
                    <a:cubicBezTo>
                      <a:pt x="14" y="139"/>
                      <a:pt x="9" y="130"/>
                      <a:pt x="5" y="121"/>
                    </a:cubicBezTo>
                    <a:cubicBezTo>
                      <a:pt x="2" y="111"/>
                      <a:pt x="0" y="100"/>
                      <a:pt x="0" y="88"/>
                    </a:cubicBezTo>
                    <a:cubicBezTo>
                      <a:pt x="0" y="79"/>
                      <a:pt x="0" y="79"/>
                      <a:pt x="0" y="79"/>
                    </a:cubicBezTo>
                    <a:cubicBezTo>
                      <a:pt x="0" y="66"/>
                      <a:pt x="2" y="55"/>
                      <a:pt x="5" y="45"/>
                    </a:cubicBezTo>
                    <a:cubicBezTo>
                      <a:pt x="9" y="36"/>
                      <a:pt x="14" y="27"/>
                      <a:pt x="20" y="21"/>
                    </a:cubicBezTo>
                    <a:cubicBezTo>
                      <a:pt x="26" y="14"/>
                      <a:pt x="34" y="9"/>
                      <a:pt x="43" y="6"/>
                    </a:cubicBezTo>
                    <a:cubicBezTo>
                      <a:pt x="52" y="2"/>
                      <a:pt x="62" y="0"/>
                      <a:pt x="73" y="0"/>
                    </a:cubicBezTo>
                    <a:cubicBezTo>
                      <a:pt x="83" y="0"/>
                      <a:pt x="93" y="2"/>
                      <a:pt x="102" y="6"/>
                    </a:cubicBezTo>
                    <a:cubicBezTo>
                      <a:pt x="111" y="9"/>
                      <a:pt x="119" y="14"/>
                      <a:pt x="125" y="21"/>
                    </a:cubicBezTo>
                    <a:cubicBezTo>
                      <a:pt x="131" y="28"/>
                      <a:pt x="136" y="36"/>
                      <a:pt x="140" y="46"/>
                    </a:cubicBezTo>
                    <a:cubicBezTo>
                      <a:pt x="143" y="56"/>
                      <a:pt x="145" y="68"/>
                      <a:pt x="145" y="81"/>
                    </a:cubicBezTo>
                    <a:cubicBezTo>
                      <a:pt x="145" y="92"/>
                      <a:pt x="145" y="92"/>
                      <a:pt x="145" y="92"/>
                    </a:cubicBezTo>
                    <a:cubicBezTo>
                      <a:pt x="30" y="92"/>
                      <a:pt x="30" y="92"/>
                      <a:pt x="30" y="92"/>
                    </a:cubicBezTo>
                    <a:cubicBezTo>
                      <a:pt x="31" y="107"/>
                      <a:pt x="35" y="119"/>
                      <a:pt x="42" y="127"/>
                    </a:cubicBezTo>
                    <a:cubicBezTo>
                      <a:pt x="50" y="136"/>
                      <a:pt x="60" y="140"/>
                      <a:pt x="73" y="140"/>
                    </a:cubicBezTo>
                    <a:cubicBezTo>
                      <a:pt x="83" y="140"/>
                      <a:pt x="91" y="138"/>
                      <a:pt x="98" y="134"/>
                    </a:cubicBezTo>
                    <a:cubicBezTo>
                      <a:pt x="105" y="130"/>
                      <a:pt x="110" y="124"/>
                      <a:pt x="113" y="115"/>
                    </a:cubicBezTo>
                    <a:cubicBezTo>
                      <a:pt x="143" y="115"/>
                      <a:pt x="143" y="115"/>
                      <a:pt x="143" y="115"/>
                    </a:cubicBezTo>
                    <a:cubicBezTo>
                      <a:pt x="139" y="132"/>
                      <a:pt x="132" y="145"/>
                      <a:pt x="120" y="153"/>
                    </a:cubicBezTo>
                    <a:cubicBezTo>
                      <a:pt x="108" y="162"/>
                      <a:pt x="93" y="166"/>
                      <a:pt x="74" y="166"/>
                    </a:cubicBezTo>
                    <a:close/>
                    <a:moveTo>
                      <a:pt x="73" y="27"/>
                    </a:moveTo>
                    <a:cubicBezTo>
                      <a:pt x="60" y="27"/>
                      <a:pt x="51" y="30"/>
                      <a:pt x="44" y="37"/>
                    </a:cubicBezTo>
                    <a:cubicBezTo>
                      <a:pt x="37" y="44"/>
                      <a:pt x="32" y="55"/>
                      <a:pt x="31" y="68"/>
                    </a:cubicBezTo>
                    <a:cubicBezTo>
                      <a:pt x="115" y="68"/>
                      <a:pt x="115" y="68"/>
                      <a:pt x="115" y="68"/>
                    </a:cubicBezTo>
                    <a:cubicBezTo>
                      <a:pt x="112" y="40"/>
                      <a:pt x="98" y="27"/>
                      <a:pt x="73" y="27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92" name="Google Shape;92;p8"/>
              <p:cNvSpPr/>
              <p:nvPr/>
            </p:nvSpPr>
            <p:spPr>
              <a:xfrm>
                <a:off x="1105614" y="-749063"/>
                <a:ext cx="131869" cy="157654"/>
              </a:xfrm>
              <a:custGeom>
                <a:rect b="b" l="l" r="r" t="t"/>
                <a:pathLst>
                  <a:path extrusionOk="0" h="202" w="169">
                    <a:moveTo>
                      <a:pt x="0" y="134"/>
                    </a:moveTo>
                    <a:cubicBezTo>
                      <a:pt x="16" y="134"/>
                      <a:pt x="16" y="134"/>
                      <a:pt x="16" y="134"/>
                    </a:cubicBezTo>
                    <a:cubicBezTo>
                      <a:pt x="19" y="129"/>
                      <a:pt x="22" y="124"/>
                      <a:pt x="25" y="119"/>
                    </a:cubicBezTo>
                    <a:cubicBezTo>
                      <a:pt x="27" y="114"/>
                      <a:pt x="29" y="108"/>
                      <a:pt x="30" y="102"/>
                    </a:cubicBezTo>
                    <a:cubicBezTo>
                      <a:pt x="31" y="95"/>
                      <a:pt x="32" y="87"/>
                      <a:pt x="33" y="79"/>
                    </a:cubicBezTo>
                    <a:cubicBezTo>
                      <a:pt x="33" y="70"/>
                      <a:pt x="34" y="60"/>
                      <a:pt x="34" y="48"/>
                    </a:cubicBezTo>
                    <a:cubicBezTo>
                      <a:pt x="34" y="0"/>
                      <a:pt x="34" y="0"/>
                      <a:pt x="34" y="0"/>
                    </a:cubicBezTo>
                    <a:cubicBezTo>
                      <a:pt x="149" y="0"/>
                      <a:pt x="149" y="0"/>
                      <a:pt x="149" y="0"/>
                    </a:cubicBezTo>
                    <a:cubicBezTo>
                      <a:pt x="149" y="134"/>
                      <a:pt x="149" y="134"/>
                      <a:pt x="149" y="134"/>
                    </a:cubicBezTo>
                    <a:cubicBezTo>
                      <a:pt x="169" y="134"/>
                      <a:pt x="169" y="134"/>
                      <a:pt x="169" y="134"/>
                    </a:cubicBezTo>
                    <a:cubicBezTo>
                      <a:pt x="169" y="202"/>
                      <a:pt x="169" y="202"/>
                      <a:pt x="169" y="202"/>
                    </a:cubicBezTo>
                    <a:cubicBezTo>
                      <a:pt x="141" y="202"/>
                      <a:pt x="141" y="202"/>
                      <a:pt x="141" y="202"/>
                    </a:cubicBezTo>
                    <a:cubicBezTo>
                      <a:pt x="141" y="161"/>
                      <a:pt x="141" y="161"/>
                      <a:pt x="141" y="161"/>
                    </a:cubicBezTo>
                    <a:cubicBezTo>
                      <a:pt x="28" y="161"/>
                      <a:pt x="28" y="161"/>
                      <a:pt x="28" y="161"/>
                    </a:cubicBezTo>
                    <a:cubicBezTo>
                      <a:pt x="28" y="202"/>
                      <a:pt x="28" y="202"/>
                      <a:pt x="28" y="202"/>
                    </a:cubicBezTo>
                    <a:cubicBezTo>
                      <a:pt x="0" y="202"/>
                      <a:pt x="0" y="202"/>
                      <a:pt x="0" y="202"/>
                    </a:cubicBezTo>
                    <a:lnTo>
                      <a:pt x="0" y="134"/>
                    </a:lnTo>
                    <a:close/>
                    <a:moveTo>
                      <a:pt x="121" y="134"/>
                    </a:moveTo>
                    <a:cubicBezTo>
                      <a:pt x="121" y="26"/>
                      <a:pt x="121" y="26"/>
                      <a:pt x="121" y="26"/>
                    </a:cubicBezTo>
                    <a:cubicBezTo>
                      <a:pt x="61" y="26"/>
                      <a:pt x="61" y="26"/>
                      <a:pt x="61" y="26"/>
                    </a:cubicBezTo>
                    <a:cubicBezTo>
                      <a:pt x="61" y="48"/>
                      <a:pt x="61" y="48"/>
                      <a:pt x="61" y="48"/>
                    </a:cubicBezTo>
                    <a:cubicBezTo>
                      <a:pt x="61" y="59"/>
                      <a:pt x="61" y="68"/>
                      <a:pt x="61" y="76"/>
                    </a:cubicBezTo>
                    <a:cubicBezTo>
                      <a:pt x="60" y="84"/>
                      <a:pt x="60" y="92"/>
                      <a:pt x="58" y="99"/>
                    </a:cubicBezTo>
                    <a:cubicBezTo>
                      <a:pt x="57" y="105"/>
                      <a:pt x="56" y="112"/>
                      <a:pt x="54" y="117"/>
                    </a:cubicBezTo>
                    <a:cubicBezTo>
                      <a:pt x="53" y="123"/>
                      <a:pt x="51" y="128"/>
                      <a:pt x="48" y="134"/>
                    </a:cubicBezTo>
                    <a:cubicBezTo>
                      <a:pt x="48" y="134"/>
                      <a:pt x="48" y="134"/>
                      <a:pt x="48" y="134"/>
                    </a:cubicBezTo>
                    <a:lnTo>
                      <a:pt x="121" y="134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93" name="Google Shape;93;p8"/>
              <p:cNvSpPr/>
              <p:nvPr/>
            </p:nvSpPr>
            <p:spPr>
              <a:xfrm>
                <a:off x="1261057" y="-749063"/>
                <a:ext cx="103138" cy="125976"/>
              </a:xfrm>
              <a:custGeom>
                <a:rect b="b" l="l" r="r" t="t"/>
                <a:pathLst>
                  <a:path extrusionOk="0" h="171" w="140">
                    <a:moveTo>
                      <a:pt x="0" y="0"/>
                    </a:moveTo>
                    <a:lnTo>
                      <a:pt x="140" y="0"/>
                    </a:lnTo>
                    <a:lnTo>
                      <a:pt x="140" y="171"/>
                    </a:lnTo>
                    <a:lnTo>
                      <a:pt x="109" y="171"/>
                    </a:lnTo>
                    <a:lnTo>
                      <a:pt x="109" y="28"/>
                    </a:lnTo>
                    <a:lnTo>
                      <a:pt x="31" y="28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94" name="Google Shape;94;p8"/>
              <p:cNvSpPr/>
              <p:nvPr/>
            </p:nvSpPr>
            <p:spPr>
              <a:xfrm>
                <a:off x="1401030" y="-751273"/>
                <a:ext cx="113452" cy="177545"/>
              </a:xfrm>
              <a:custGeom>
                <a:rect b="b" l="l" r="r" t="t"/>
                <a:pathLst>
                  <a:path extrusionOk="0" h="228" w="145">
                    <a:moveTo>
                      <a:pt x="0" y="3"/>
                    </a:moveTo>
                    <a:cubicBezTo>
                      <a:pt x="23" y="3"/>
                      <a:pt x="23" y="3"/>
                      <a:pt x="23" y="3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27" y="25"/>
                      <a:pt x="27" y="25"/>
                      <a:pt x="27" y="25"/>
                    </a:cubicBezTo>
                    <a:cubicBezTo>
                      <a:pt x="34" y="16"/>
                      <a:pt x="42" y="10"/>
                      <a:pt x="50" y="6"/>
                    </a:cubicBezTo>
                    <a:cubicBezTo>
                      <a:pt x="59" y="2"/>
                      <a:pt x="68" y="0"/>
                      <a:pt x="80" y="0"/>
                    </a:cubicBezTo>
                    <a:cubicBezTo>
                      <a:pt x="90" y="0"/>
                      <a:pt x="98" y="2"/>
                      <a:pt x="106" y="5"/>
                    </a:cubicBezTo>
                    <a:cubicBezTo>
                      <a:pt x="114" y="9"/>
                      <a:pt x="121" y="13"/>
                      <a:pt x="127" y="20"/>
                    </a:cubicBezTo>
                    <a:cubicBezTo>
                      <a:pt x="133" y="27"/>
                      <a:pt x="137" y="35"/>
                      <a:pt x="140" y="44"/>
                    </a:cubicBezTo>
                    <a:cubicBezTo>
                      <a:pt x="143" y="54"/>
                      <a:pt x="145" y="66"/>
                      <a:pt x="145" y="79"/>
                    </a:cubicBezTo>
                    <a:cubicBezTo>
                      <a:pt x="145" y="88"/>
                      <a:pt x="145" y="88"/>
                      <a:pt x="145" y="88"/>
                    </a:cubicBezTo>
                    <a:cubicBezTo>
                      <a:pt x="145" y="101"/>
                      <a:pt x="143" y="112"/>
                      <a:pt x="140" y="122"/>
                    </a:cubicBezTo>
                    <a:cubicBezTo>
                      <a:pt x="137" y="131"/>
                      <a:pt x="132" y="140"/>
                      <a:pt x="127" y="146"/>
                    </a:cubicBezTo>
                    <a:cubicBezTo>
                      <a:pt x="121" y="153"/>
                      <a:pt x="114" y="158"/>
                      <a:pt x="106" y="161"/>
                    </a:cubicBezTo>
                    <a:cubicBezTo>
                      <a:pt x="98" y="164"/>
                      <a:pt x="89" y="166"/>
                      <a:pt x="80" y="166"/>
                    </a:cubicBezTo>
                    <a:cubicBezTo>
                      <a:pt x="69" y="166"/>
                      <a:pt x="60" y="164"/>
                      <a:pt x="52" y="161"/>
                    </a:cubicBezTo>
                    <a:cubicBezTo>
                      <a:pt x="44" y="158"/>
                      <a:pt x="37" y="152"/>
                      <a:pt x="30" y="144"/>
                    </a:cubicBezTo>
                    <a:cubicBezTo>
                      <a:pt x="29" y="144"/>
                      <a:pt x="29" y="144"/>
                      <a:pt x="29" y="144"/>
                    </a:cubicBezTo>
                    <a:cubicBezTo>
                      <a:pt x="29" y="228"/>
                      <a:pt x="29" y="228"/>
                      <a:pt x="29" y="228"/>
                    </a:cubicBezTo>
                    <a:cubicBezTo>
                      <a:pt x="0" y="228"/>
                      <a:pt x="0" y="228"/>
                      <a:pt x="0" y="228"/>
                    </a:cubicBezTo>
                    <a:lnTo>
                      <a:pt x="0" y="3"/>
                    </a:lnTo>
                    <a:close/>
                    <a:moveTo>
                      <a:pt x="72" y="140"/>
                    </a:moveTo>
                    <a:cubicBezTo>
                      <a:pt x="85" y="140"/>
                      <a:pt x="95" y="136"/>
                      <a:pt x="103" y="127"/>
                    </a:cubicBezTo>
                    <a:cubicBezTo>
                      <a:pt x="111" y="119"/>
                      <a:pt x="115" y="105"/>
                      <a:pt x="115" y="88"/>
                    </a:cubicBezTo>
                    <a:cubicBezTo>
                      <a:pt x="115" y="79"/>
                      <a:pt x="115" y="79"/>
                      <a:pt x="115" y="79"/>
                    </a:cubicBezTo>
                    <a:cubicBezTo>
                      <a:pt x="115" y="61"/>
                      <a:pt x="111" y="48"/>
                      <a:pt x="103" y="40"/>
                    </a:cubicBezTo>
                    <a:cubicBezTo>
                      <a:pt x="95" y="31"/>
                      <a:pt x="85" y="27"/>
                      <a:pt x="72" y="27"/>
                    </a:cubicBezTo>
                    <a:cubicBezTo>
                      <a:pt x="59" y="27"/>
                      <a:pt x="49" y="31"/>
                      <a:pt x="41" y="39"/>
                    </a:cubicBezTo>
                    <a:cubicBezTo>
                      <a:pt x="33" y="48"/>
                      <a:pt x="29" y="61"/>
                      <a:pt x="29" y="79"/>
                    </a:cubicBezTo>
                    <a:cubicBezTo>
                      <a:pt x="29" y="88"/>
                      <a:pt x="29" y="88"/>
                      <a:pt x="29" y="88"/>
                    </a:cubicBezTo>
                    <a:cubicBezTo>
                      <a:pt x="29" y="105"/>
                      <a:pt x="33" y="118"/>
                      <a:pt x="41" y="127"/>
                    </a:cubicBezTo>
                    <a:cubicBezTo>
                      <a:pt x="49" y="135"/>
                      <a:pt x="59" y="140"/>
                      <a:pt x="72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95" name="Google Shape;95;p8"/>
              <p:cNvSpPr/>
              <p:nvPr/>
            </p:nvSpPr>
            <p:spPr>
              <a:xfrm>
                <a:off x="1544687" y="-749063"/>
                <a:ext cx="107558" cy="125976"/>
              </a:xfrm>
              <a:custGeom>
                <a:rect b="b" l="l" r="r" t="t"/>
                <a:pathLst>
                  <a:path extrusionOk="0" h="171" w="146">
                    <a:moveTo>
                      <a:pt x="0" y="0"/>
                    </a:moveTo>
                    <a:lnTo>
                      <a:pt x="30" y="0"/>
                    </a:lnTo>
                    <a:lnTo>
                      <a:pt x="30" y="132"/>
                    </a:lnTo>
                    <a:lnTo>
                      <a:pt x="31" y="132"/>
                    </a:lnTo>
                    <a:lnTo>
                      <a:pt x="105" y="0"/>
                    </a:lnTo>
                    <a:lnTo>
                      <a:pt x="146" y="0"/>
                    </a:lnTo>
                    <a:lnTo>
                      <a:pt x="146" y="171"/>
                    </a:lnTo>
                    <a:lnTo>
                      <a:pt x="116" y="171"/>
                    </a:lnTo>
                    <a:lnTo>
                      <a:pt x="116" y="37"/>
                    </a:lnTo>
                    <a:lnTo>
                      <a:pt x="114" y="37"/>
                    </a:lnTo>
                    <a:lnTo>
                      <a:pt x="40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96" name="Google Shape;96;p8"/>
              <p:cNvSpPr/>
              <p:nvPr/>
            </p:nvSpPr>
            <p:spPr>
              <a:xfrm>
                <a:off x="1689816" y="-749063"/>
                <a:ext cx="107558" cy="125976"/>
              </a:xfrm>
              <a:custGeom>
                <a:rect b="b" l="l" r="r" t="t"/>
                <a:pathLst>
                  <a:path extrusionOk="0" h="171" w="146">
                    <a:moveTo>
                      <a:pt x="0" y="0"/>
                    </a:moveTo>
                    <a:lnTo>
                      <a:pt x="31" y="0"/>
                    </a:lnTo>
                    <a:lnTo>
                      <a:pt x="31" y="69"/>
                    </a:lnTo>
                    <a:lnTo>
                      <a:pt x="115" y="69"/>
                    </a:lnTo>
                    <a:lnTo>
                      <a:pt x="115" y="0"/>
                    </a:lnTo>
                    <a:lnTo>
                      <a:pt x="146" y="0"/>
                    </a:lnTo>
                    <a:lnTo>
                      <a:pt x="146" y="171"/>
                    </a:lnTo>
                    <a:lnTo>
                      <a:pt x="115" y="171"/>
                    </a:lnTo>
                    <a:lnTo>
                      <a:pt x="115" y="97"/>
                    </a:lnTo>
                    <a:lnTo>
                      <a:pt x="31" y="97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97" name="Google Shape;97;p8"/>
              <p:cNvSpPr/>
              <p:nvPr/>
            </p:nvSpPr>
            <p:spPr>
              <a:xfrm>
                <a:off x="1834946" y="-749063"/>
                <a:ext cx="108294" cy="125976"/>
              </a:xfrm>
              <a:custGeom>
                <a:rect b="b" l="l" r="r" t="t"/>
                <a:pathLst>
                  <a:path extrusionOk="0" h="171" w="147">
                    <a:moveTo>
                      <a:pt x="0" y="0"/>
                    </a:moveTo>
                    <a:lnTo>
                      <a:pt x="31" y="0"/>
                    </a:lnTo>
                    <a:lnTo>
                      <a:pt x="31" y="132"/>
                    </a:lnTo>
                    <a:lnTo>
                      <a:pt x="32" y="132"/>
                    </a:lnTo>
                    <a:lnTo>
                      <a:pt x="106" y="0"/>
                    </a:lnTo>
                    <a:lnTo>
                      <a:pt x="147" y="0"/>
                    </a:lnTo>
                    <a:lnTo>
                      <a:pt x="147" y="171"/>
                    </a:lnTo>
                    <a:lnTo>
                      <a:pt x="116" y="171"/>
                    </a:lnTo>
                    <a:lnTo>
                      <a:pt x="116" y="37"/>
                    </a:lnTo>
                    <a:lnTo>
                      <a:pt x="115" y="37"/>
                    </a:lnTo>
                    <a:lnTo>
                      <a:pt x="4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98" name="Google Shape;98;p8"/>
              <p:cNvSpPr/>
              <p:nvPr/>
            </p:nvSpPr>
            <p:spPr>
              <a:xfrm>
                <a:off x="1980812" y="-749063"/>
                <a:ext cx="132606" cy="125976"/>
              </a:xfrm>
              <a:custGeom>
                <a:rect b="b" l="l" r="r" t="t"/>
                <a:pathLst>
                  <a:path extrusionOk="0" h="171" w="180">
                    <a:moveTo>
                      <a:pt x="0" y="0"/>
                    </a:moveTo>
                    <a:lnTo>
                      <a:pt x="45" y="0"/>
                    </a:lnTo>
                    <a:lnTo>
                      <a:pt x="91" y="96"/>
                    </a:lnTo>
                    <a:lnTo>
                      <a:pt x="91" y="96"/>
                    </a:lnTo>
                    <a:lnTo>
                      <a:pt x="136" y="0"/>
                    </a:lnTo>
                    <a:lnTo>
                      <a:pt x="180" y="0"/>
                    </a:lnTo>
                    <a:lnTo>
                      <a:pt x="180" y="171"/>
                    </a:lnTo>
                    <a:lnTo>
                      <a:pt x="149" y="171"/>
                    </a:lnTo>
                    <a:lnTo>
                      <a:pt x="149" y="37"/>
                    </a:lnTo>
                    <a:lnTo>
                      <a:pt x="149" y="37"/>
                    </a:lnTo>
                    <a:lnTo>
                      <a:pt x="106" y="131"/>
                    </a:lnTo>
                    <a:lnTo>
                      <a:pt x="75" y="131"/>
                    </a:lnTo>
                    <a:lnTo>
                      <a:pt x="31" y="37"/>
                    </a:lnTo>
                    <a:lnTo>
                      <a:pt x="31" y="37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99" name="Google Shape;99;p8"/>
              <p:cNvSpPr/>
              <p:nvPr/>
            </p:nvSpPr>
            <p:spPr>
              <a:xfrm>
                <a:off x="2142149" y="-751273"/>
                <a:ext cx="105348" cy="129659"/>
              </a:xfrm>
              <a:custGeom>
                <a:rect b="b" l="l" r="r" t="t"/>
                <a:pathLst>
                  <a:path extrusionOk="0" h="166" w="135">
                    <a:moveTo>
                      <a:pt x="55" y="166"/>
                    </a:moveTo>
                    <a:cubicBezTo>
                      <a:pt x="37" y="166"/>
                      <a:pt x="23" y="162"/>
                      <a:pt x="14" y="153"/>
                    </a:cubicBezTo>
                    <a:cubicBezTo>
                      <a:pt x="5" y="145"/>
                      <a:pt x="0" y="133"/>
                      <a:pt x="0" y="118"/>
                    </a:cubicBezTo>
                    <a:cubicBezTo>
                      <a:pt x="0" y="102"/>
                      <a:pt x="6" y="89"/>
                      <a:pt x="16" y="80"/>
                    </a:cubicBezTo>
                    <a:cubicBezTo>
                      <a:pt x="27" y="71"/>
                      <a:pt x="45" y="66"/>
                      <a:pt x="69" y="66"/>
                    </a:cubicBezTo>
                    <a:cubicBezTo>
                      <a:pt x="106" y="66"/>
                      <a:pt x="106" y="66"/>
                      <a:pt x="106" y="66"/>
                    </a:cubicBezTo>
                    <a:cubicBezTo>
                      <a:pt x="106" y="57"/>
                      <a:pt x="106" y="57"/>
                      <a:pt x="106" y="57"/>
                    </a:cubicBezTo>
                    <a:cubicBezTo>
                      <a:pt x="106" y="47"/>
                      <a:pt x="104" y="39"/>
                      <a:pt x="98" y="34"/>
                    </a:cubicBezTo>
                    <a:cubicBezTo>
                      <a:pt x="93" y="29"/>
                      <a:pt x="84" y="27"/>
                      <a:pt x="71" y="27"/>
                    </a:cubicBezTo>
                    <a:cubicBezTo>
                      <a:pt x="59" y="27"/>
                      <a:pt x="51" y="29"/>
                      <a:pt x="46" y="33"/>
                    </a:cubicBezTo>
                    <a:cubicBezTo>
                      <a:pt x="40" y="37"/>
                      <a:pt x="37" y="42"/>
                      <a:pt x="36" y="48"/>
                    </a:cubicBezTo>
                    <a:cubicBezTo>
                      <a:pt x="7" y="48"/>
                      <a:pt x="7" y="48"/>
                      <a:pt x="7" y="48"/>
                    </a:cubicBezTo>
                    <a:cubicBezTo>
                      <a:pt x="7" y="41"/>
                      <a:pt x="9" y="35"/>
                      <a:pt x="12" y="29"/>
                    </a:cubicBezTo>
                    <a:cubicBezTo>
                      <a:pt x="15" y="23"/>
                      <a:pt x="19" y="18"/>
                      <a:pt x="24" y="14"/>
                    </a:cubicBezTo>
                    <a:cubicBezTo>
                      <a:pt x="29" y="10"/>
                      <a:pt x="36" y="6"/>
                      <a:pt x="44" y="4"/>
                    </a:cubicBezTo>
                    <a:cubicBezTo>
                      <a:pt x="52" y="1"/>
                      <a:pt x="61" y="0"/>
                      <a:pt x="71" y="0"/>
                    </a:cubicBezTo>
                    <a:cubicBezTo>
                      <a:pt x="93" y="0"/>
                      <a:pt x="109" y="5"/>
                      <a:pt x="120" y="15"/>
                    </a:cubicBezTo>
                    <a:cubicBezTo>
                      <a:pt x="130" y="25"/>
                      <a:pt x="135" y="40"/>
                      <a:pt x="135" y="59"/>
                    </a:cubicBezTo>
                    <a:cubicBezTo>
                      <a:pt x="135" y="164"/>
                      <a:pt x="135" y="164"/>
                      <a:pt x="135" y="164"/>
                    </a:cubicBezTo>
                    <a:cubicBezTo>
                      <a:pt x="113" y="164"/>
                      <a:pt x="113" y="164"/>
                      <a:pt x="113" y="164"/>
                    </a:cubicBezTo>
                    <a:cubicBezTo>
                      <a:pt x="109" y="139"/>
                      <a:pt x="109" y="139"/>
                      <a:pt x="109" y="139"/>
                    </a:cubicBezTo>
                    <a:cubicBezTo>
                      <a:pt x="109" y="139"/>
                      <a:pt x="109" y="139"/>
                      <a:pt x="109" y="139"/>
                    </a:cubicBezTo>
                    <a:cubicBezTo>
                      <a:pt x="95" y="157"/>
                      <a:pt x="78" y="166"/>
                      <a:pt x="55" y="166"/>
                    </a:cubicBezTo>
                    <a:close/>
                    <a:moveTo>
                      <a:pt x="58" y="140"/>
                    </a:moveTo>
                    <a:cubicBezTo>
                      <a:pt x="65" y="140"/>
                      <a:pt x="71" y="139"/>
                      <a:pt x="77" y="136"/>
                    </a:cubicBezTo>
                    <a:cubicBezTo>
                      <a:pt x="83" y="134"/>
                      <a:pt x="88" y="131"/>
                      <a:pt x="92" y="127"/>
                    </a:cubicBezTo>
                    <a:cubicBezTo>
                      <a:pt x="97" y="123"/>
                      <a:pt x="100" y="118"/>
                      <a:pt x="103" y="113"/>
                    </a:cubicBezTo>
                    <a:cubicBezTo>
                      <a:pt x="105" y="108"/>
                      <a:pt x="106" y="102"/>
                      <a:pt x="106" y="96"/>
                    </a:cubicBezTo>
                    <a:cubicBezTo>
                      <a:pt x="106" y="90"/>
                      <a:pt x="106" y="90"/>
                      <a:pt x="106" y="90"/>
                    </a:cubicBezTo>
                    <a:cubicBezTo>
                      <a:pt x="71" y="90"/>
                      <a:pt x="71" y="90"/>
                      <a:pt x="71" y="90"/>
                    </a:cubicBezTo>
                    <a:cubicBezTo>
                      <a:pt x="56" y="90"/>
                      <a:pt x="45" y="93"/>
                      <a:pt x="39" y="98"/>
                    </a:cubicBezTo>
                    <a:cubicBezTo>
                      <a:pt x="33" y="103"/>
                      <a:pt x="30" y="110"/>
                      <a:pt x="30" y="118"/>
                    </a:cubicBezTo>
                    <a:cubicBezTo>
                      <a:pt x="30" y="124"/>
                      <a:pt x="33" y="130"/>
                      <a:pt x="37" y="134"/>
                    </a:cubicBezTo>
                    <a:cubicBezTo>
                      <a:pt x="42" y="138"/>
                      <a:pt x="49" y="140"/>
                      <a:pt x="58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100" name="Google Shape;100;p8"/>
              <p:cNvSpPr/>
              <p:nvPr/>
            </p:nvSpPr>
            <p:spPr>
              <a:xfrm>
                <a:off x="2263705" y="-749063"/>
                <a:ext cx="103138" cy="125976"/>
              </a:xfrm>
              <a:custGeom>
                <a:rect b="b" l="l" r="r" t="t"/>
                <a:pathLst>
                  <a:path extrusionOk="0" h="171" w="140">
                    <a:moveTo>
                      <a:pt x="55" y="28"/>
                    </a:moveTo>
                    <a:lnTo>
                      <a:pt x="0" y="28"/>
                    </a:lnTo>
                    <a:lnTo>
                      <a:pt x="0" y="0"/>
                    </a:lnTo>
                    <a:lnTo>
                      <a:pt x="140" y="0"/>
                    </a:lnTo>
                    <a:lnTo>
                      <a:pt x="140" y="28"/>
                    </a:lnTo>
                    <a:lnTo>
                      <a:pt x="86" y="28"/>
                    </a:lnTo>
                    <a:lnTo>
                      <a:pt x="86" y="171"/>
                    </a:lnTo>
                    <a:lnTo>
                      <a:pt x="55" y="171"/>
                    </a:lnTo>
                    <a:lnTo>
                      <a:pt x="55" y="28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101" name="Google Shape;101;p8"/>
              <p:cNvSpPr/>
              <p:nvPr/>
            </p:nvSpPr>
            <p:spPr>
              <a:xfrm>
                <a:off x="2377156" y="-751273"/>
                <a:ext cx="111978" cy="129659"/>
              </a:xfrm>
              <a:custGeom>
                <a:rect b="b" l="l" r="r" t="t"/>
                <a:pathLst>
                  <a:path extrusionOk="0" h="166" w="144">
                    <a:moveTo>
                      <a:pt x="74" y="166"/>
                    </a:moveTo>
                    <a:cubicBezTo>
                      <a:pt x="62" y="166"/>
                      <a:pt x="52" y="164"/>
                      <a:pt x="43" y="161"/>
                    </a:cubicBezTo>
                    <a:cubicBezTo>
                      <a:pt x="34" y="157"/>
                      <a:pt x="26" y="152"/>
                      <a:pt x="20" y="145"/>
                    </a:cubicBezTo>
                    <a:cubicBezTo>
                      <a:pt x="13" y="139"/>
                      <a:pt x="8" y="130"/>
                      <a:pt x="5" y="121"/>
                    </a:cubicBezTo>
                    <a:cubicBezTo>
                      <a:pt x="2" y="111"/>
                      <a:pt x="0" y="100"/>
                      <a:pt x="0" y="88"/>
                    </a:cubicBezTo>
                    <a:cubicBezTo>
                      <a:pt x="0" y="79"/>
                      <a:pt x="0" y="79"/>
                      <a:pt x="0" y="79"/>
                    </a:cubicBezTo>
                    <a:cubicBezTo>
                      <a:pt x="0" y="66"/>
                      <a:pt x="2" y="55"/>
                      <a:pt x="5" y="45"/>
                    </a:cubicBezTo>
                    <a:cubicBezTo>
                      <a:pt x="8" y="36"/>
                      <a:pt x="13" y="27"/>
                      <a:pt x="20" y="21"/>
                    </a:cubicBezTo>
                    <a:cubicBezTo>
                      <a:pt x="26" y="14"/>
                      <a:pt x="34" y="9"/>
                      <a:pt x="42" y="6"/>
                    </a:cubicBezTo>
                    <a:cubicBezTo>
                      <a:pt x="51" y="2"/>
                      <a:pt x="61" y="0"/>
                      <a:pt x="72" y="0"/>
                    </a:cubicBezTo>
                    <a:cubicBezTo>
                      <a:pt x="83" y="0"/>
                      <a:pt x="93" y="2"/>
                      <a:pt x="102" y="6"/>
                    </a:cubicBezTo>
                    <a:cubicBezTo>
                      <a:pt x="111" y="9"/>
                      <a:pt x="118" y="14"/>
                      <a:pt x="125" y="21"/>
                    </a:cubicBezTo>
                    <a:cubicBezTo>
                      <a:pt x="131" y="28"/>
                      <a:pt x="136" y="36"/>
                      <a:pt x="139" y="46"/>
                    </a:cubicBezTo>
                    <a:cubicBezTo>
                      <a:pt x="143" y="56"/>
                      <a:pt x="144" y="68"/>
                      <a:pt x="144" y="81"/>
                    </a:cubicBezTo>
                    <a:cubicBezTo>
                      <a:pt x="144" y="92"/>
                      <a:pt x="144" y="92"/>
                      <a:pt x="144" y="92"/>
                    </a:cubicBezTo>
                    <a:cubicBezTo>
                      <a:pt x="30" y="92"/>
                      <a:pt x="30" y="92"/>
                      <a:pt x="30" y="92"/>
                    </a:cubicBezTo>
                    <a:cubicBezTo>
                      <a:pt x="30" y="107"/>
                      <a:pt x="34" y="119"/>
                      <a:pt x="42" y="127"/>
                    </a:cubicBezTo>
                    <a:cubicBezTo>
                      <a:pt x="49" y="136"/>
                      <a:pt x="59" y="140"/>
                      <a:pt x="72" y="140"/>
                    </a:cubicBezTo>
                    <a:cubicBezTo>
                      <a:pt x="82" y="140"/>
                      <a:pt x="91" y="138"/>
                      <a:pt x="98" y="134"/>
                    </a:cubicBezTo>
                    <a:cubicBezTo>
                      <a:pt x="104" y="130"/>
                      <a:pt x="109" y="124"/>
                      <a:pt x="113" y="115"/>
                    </a:cubicBezTo>
                    <a:cubicBezTo>
                      <a:pt x="143" y="115"/>
                      <a:pt x="143" y="115"/>
                      <a:pt x="143" y="115"/>
                    </a:cubicBezTo>
                    <a:cubicBezTo>
                      <a:pt x="139" y="132"/>
                      <a:pt x="131" y="145"/>
                      <a:pt x="119" y="153"/>
                    </a:cubicBezTo>
                    <a:cubicBezTo>
                      <a:pt x="107" y="162"/>
                      <a:pt x="92" y="166"/>
                      <a:pt x="74" y="166"/>
                    </a:cubicBezTo>
                    <a:close/>
                    <a:moveTo>
                      <a:pt x="72" y="27"/>
                    </a:moveTo>
                    <a:cubicBezTo>
                      <a:pt x="60" y="27"/>
                      <a:pt x="50" y="30"/>
                      <a:pt x="43" y="37"/>
                    </a:cubicBezTo>
                    <a:cubicBezTo>
                      <a:pt x="36" y="44"/>
                      <a:pt x="32" y="55"/>
                      <a:pt x="30" y="68"/>
                    </a:cubicBezTo>
                    <a:cubicBezTo>
                      <a:pt x="114" y="68"/>
                      <a:pt x="114" y="68"/>
                      <a:pt x="114" y="68"/>
                    </a:cubicBezTo>
                    <a:cubicBezTo>
                      <a:pt x="112" y="40"/>
                      <a:pt x="98" y="27"/>
                      <a:pt x="72" y="27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102" name="Google Shape;102;p8"/>
              <p:cNvSpPr/>
              <p:nvPr/>
            </p:nvSpPr>
            <p:spPr>
              <a:xfrm>
                <a:off x="2502395" y="-749063"/>
                <a:ext cx="114188" cy="127449"/>
              </a:xfrm>
              <a:custGeom>
                <a:rect b="b" l="l" r="r" t="t"/>
                <a:pathLst>
                  <a:path extrusionOk="0" h="163" w="146">
                    <a:moveTo>
                      <a:pt x="0" y="137"/>
                    </a:moveTo>
                    <a:cubicBezTo>
                      <a:pt x="4" y="137"/>
                      <a:pt x="4" y="137"/>
                      <a:pt x="4" y="137"/>
                    </a:cubicBezTo>
                    <a:cubicBezTo>
                      <a:pt x="11" y="137"/>
                      <a:pt x="15" y="135"/>
                      <a:pt x="19" y="131"/>
                    </a:cubicBezTo>
                    <a:cubicBezTo>
                      <a:pt x="23" y="127"/>
                      <a:pt x="25" y="121"/>
                      <a:pt x="27" y="113"/>
                    </a:cubicBezTo>
                    <a:cubicBezTo>
                      <a:pt x="28" y="106"/>
                      <a:pt x="29" y="96"/>
                      <a:pt x="30" y="86"/>
                    </a:cubicBezTo>
                    <a:cubicBezTo>
                      <a:pt x="30" y="75"/>
                      <a:pt x="30" y="63"/>
                      <a:pt x="30" y="50"/>
                    </a:cubicBezTo>
                    <a:cubicBezTo>
                      <a:pt x="30" y="0"/>
                      <a:pt x="30" y="0"/>
                      <a:pt x="30" y="0"/>
                    </a:cubicBezTo>
                    <a:cubicBezTo>
                      <a:pt x="146" y="0"/>
                      <a:pt x="146" y="0"/>
                      <a:pt x="146" y="0"/>
                    </a:cubicBezTo>
                    <a:cubicBezTo>
                      <a:pt x="146" y="161"/>
                      <a:pt x="146" y="161"/>
                      <a:pt x="146" y="161"/>
                    </a:cubicBezTo>
                    <a:cubicBezTo>
                      <a:pt x="117" y="161"/>
                      <a:pt x="117" y="161"/>
                      <a:pt x="117" y="161"/>
                    </a:cubicBezTo>
                    <a:cubicBezTo>
                      <a:pt x="117" y="26"/>
                      <a:pt x="117" y="26"/>
                      <a:pt x="117" y="26"/>
                    </a:cubicBezTo>
                    <a:cubicBezTo>
                      <a:pt x="59" y="26"/>
                      <a:pt x="59" y="26"/>
                      <a:pt x="59" y="26"/>
                    </a:cubicBezTo>
                    <a:cubicBezTo>
                      <a:pt x="59" y="50"/>
                      <a:pt x="59" y="50"/>
                      <a:pt x="59" y="50"/>
                    </a:cubicBezTo>
                    <a:cubicBezTo>
                      <a:pt x="59" y="64"/>
                      <a:pt x="59" y="79"/>
                      <a:pt x="58" y="92"/>
                    </a:cubicBezTo>
                    <a:cubicBezTo>
                      <a:pt x="57" y="106"/>
                      <a:pt x="55" y="118"/>
                      <a:pt x="52" y="129"/>
                    </a:cubicBezTo>
                    <a:cubicBezTo>
                      <a:pt x="49" y="139"/>
                      <a:pt x="43" y="148"/>
                      <a:pt x="36" y="154"/>
                    </a:cubicBezTo>
                    <a:cubicBezTo>
                      <a:pt x="28" y="160"/>
                      <a:pt x="18" y="163"/>
                      <a:pt x="4" y="163"/>
                    </a:cubicBezTo>
                    <a:cubicBezTo>
                      <a:pt x="0" y="163"/>
                      <a:pt x="0" y="163"/>
                      <a:pt x="0" y="163"/>
                    </a:cubicBezTo>
                    <a:lnTo>
                      <a:pt x="0" y="137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103" name="Google Shape;103;p8"/>
              <p:cNvSpPr/>
              <p:nvPr/>
            </p:nvSpPr>
            <p:spPr>
              <a:xfrm>
                <a:off x="2643104" y="-749063"/>
                <a:ext cx="99454" cy="125976"/>
              </a:xfrm>
              <a:custGeom>
                <a:rect b="b" l="l" r="r" t="t"/>
                <a:pathLst>
                  <a:path extrusionOk="0" h="161" w="128">
                    <a:moveTo>
                      <a:pt x="36" y="99"/>
                    </a:moveTo>
                    <a:cubicBezTo>
                      <a:pt x="25" y="95"/>
                      <a:pt x="18" y="89"/>
                      <a:pt x="13" y="81"/>
                    </a:cubicBezTo>
                    <a:cubicBezTo>
                      <a:pt x="8" y="73"/>
                      <a:pt x="6" y="64"/>
                      <a:pt x="6" y="53"/>
                    </a:cubicBezTo>
                    <a:cubicBezTo>
                      <a:pt x="6" y="36"/>
                      <a:pt x="11" y="23"/>
                      <a:pt x="22" y="14"/>
                    </a:cubicBezTo>
                    <a:cubicBezTo>
                      <a:pt x="32" y="4"/>
                      <a:pt x="49" y="0"/>
                      <a:pt x="74" y="0"/>
                    </a:cubicBezTo>
                    <a:cubicBezTo>
                      <a:pt x="128" y="0"/>
                      <a:pt x="128" y="0"/>
                      <a:pt x="128" y="0"/>
                    </a:cubicBezTo>
                    <a:cubicBezTo>
                      <a:pt x="128" y="161"/>
                      <a:pt x="128" y="161"/>
                      <a:pt x="128" y="161"/>
                    </a:cubicBezTo>
                    <a:cubicBezTo>
                      <a:pt x="99" y="161"/>
                      <a:pt x="99" y="161"/>
                      <a:pt x="99" y="161"/>
                    </a:cubicBezTo>
                    <a:cubicBezTo>
                      <a:pt x="99" y="105"/>
                      <a:pt x="99" y="105"/>
                      <a:pt x="99" y="105"/>
                    </a:cubicBezTo>
                    <a:cubicBezTo>
                      <a:pt x="74" y="105"/>
                      <a:pt x="74" y="105"/>
                      <a:pt x="74" y="105"/>
                    </a:cubicBezTo>
                    <a:cubicBezTo>
                      <a:pt x="72" y="105"/>
                      <a:pt x="70" y="105"/>
                      <a:pt x="68" y="105"/>
                    </a:cubicBezTo>
                    <a:cubicBezTo>
                      <a:pt x="67" y="105"/>
                      <a:pt x="65" y="104"/>
                      <a:pt x="63" y="104"/>
                    </a:cubicBezTo>
                    <a:cubicBezTo>
                      <a:pt x="32" y="161"/>
                      <a:pt x="32" y="161"/>
                      <a:pt x="32" y="161"/>
                    </a:cubicBezTo>
                    <a:cubicBezTo>
                      <a:pt x="0" y="161"/>
                      <a:pt x="0" y="161"/>
                      <a:pt x="0" y="161"/>
                    </a:cubicBezTo>
                    <a:lnTo>
                      <a:pt x="36" y="99"/>
                    </a:lnTo>
                    <a:close/>
                    <a:moveTo>
                      <a:pt x="36" y="53"/>
                    </a:moveTo>
                    <a:cubicBezTo>
                      <a:pt x="36" y="61"/>
                      <a:pt x="39" y="67"/>
                      <a:pt x="45" y="72"/>
                    </a:cubicBezTo>
                    <a:cubicBezTo>
                      <a:pt x="50" y="76"/>
                      <a:pt x="60" y="78"/>
                      <a:pt x="75" y="78"/>
                    </a:cubicBezTo>
                    <a:cubicBezTo>
                      <a:pt x="99" y="78"/>
                      <a:pt x="99" y="78"/>
                      <a:pt x="99" y="78"/>
                    </a:cubicBezTo>
                    <a:cubicBezTo>
                      <a:pt x="99" y="26"/>
                      <a:pt x="99" y="26"/>
                      <a:pt x="99" y="26"/>
                    </a:cubicBezTo>
                    <a:cubicBezTo>
                      <a:pt x="75" y="26"/>
                      <a:pt x="75" y="26"/>
                      <a:pt x="75" y="26"/>
                    </a:cubicBezTo>
                    <a:cubicBezTo>
                      <a:pt x="60" y="26"/>
                      <a:pt x="50" y="28"/>
                      <a:pt x="44" y="33"/>
                    </a:cubicBezTo>
                    <a:cubicBezTo>
                      <a:pt x="39" y="37"/>
                      <a:pt x="36" y="44"/>
                      <a:pt x="36" y="5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</p:grp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Титульный слайд">
  <p:cSld name="3_Титульный слайд">
    <p:bg>
      <p:bgPr>
        <a:solidFill>
          <a:schemeClr val="lt1"/>
        </a:solidFill>
      </p:bgPr>
    </p:bg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9"/>
          <p:cNvSpPr txBox="1"/>
          <p:nvPr>
            <p:ph type="ctrTitle"/>
          </p:nvPr>
        </p:nvSpPr>
        <p:spPr>
          <a:xfrm>
            <a:off x="122869" y="2331786"/>
            <a:ext cx="10324462" cy="327005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Quattrocento Sans"/>
              <a:buNone/>
              <a:defRPr b="0" i="0" sz="6000" u="none" cap="none" strike="noStrike">
                <a:solidFill>
                  <a:schemeClr val="dk2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pic>
        <p:nvPicPr>
          <p:cNvPr id="106" name="Google Shape;106;p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862617" y="4677929"/>
            <a:ext cx="1847833" cy="1847833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9"/>
          <p:cNvSpPr txBox="1"/>
          <p:nvPr>
            <p:ph idx="1" type="subTitle"/>
          </p:nvPr>
        </p:nvSpPr>
        <p:spPr>
          <a:xfrm>
            <a:off x="174205" y="6006362"/>
            <a:ext cx="6426926" cy="519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lvl="1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lvl="2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lvl="3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lvl="4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lvl="5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lvl="6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lvl="7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lvl="8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/>
        </p:txBody>
      </p:sp>
      <p:sp>
        <p:nvSpPr>
          <p:cNvPr id="108" name="Google Shape;108;p9"/>
          <p:cNvSpPr txBox="1"/>
          <p:nvPr>
            <p:ph idx="2" type="body"/>
          </p:nvPr>
        </p:nvSpPr>
        <p:spPr>
          <a:xfrm>
            <a:off x="10077189" y="5503653"/>
            <a:ext cx="1418687" cy="4968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accen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/>
        </p:txBody>
      </p:sp>
      <p:pic>
        <p:nvPicPr>
          <p:cNvPr id="109" name="Google Shape;109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884454" y="454543"/>
            <a:ext cx="947515" cy="496378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10" name="Google Shape;110;p9"/>
          <p:cNvGrpSpPr/>
          <p:nvPr/>
        </p:nvGrpSpPr>
        <p:grpSpPr>
          <a:xfrm>
            <a:off x="247650" y="277337"/>
            <a:ext cx="5033536" cy="1130532"/>
            <a:chOff x="704850" y="-1594057"/>
            <a:chExt cx="4203603" cy="944129"/>
          </a:xfrm>
        </p:grpSpPr>
        <p:sp>
          <p:nvSpPr>
            <p:cNvPr id="111" name="Google Shape;111;p9"/>
            <p:cNvSpPr/>
            <p:nvPr/>
          </p:nvSpPr>
          <p:spPr>
            <a:xfrm>
              <a:off x="3852763" y="-1219813"/>
              <a:ext cx="302046" cy="222483"/>
            </a:xfrm>
            <a:custGeom>
              <a:rect b="b" l="l" r="r" t="t"/>
              <a:pathLst>
                <a:path extrusionOk="0" h="302" w="410">
                  <a:moveTo>
                    <a:pt x="146" y="0"/>
                  </a:moveTo>
                  <a:lnTo>
                    <a:pt x="0" y="0"/>
                  </a:lnTo>
                  <a:lnTo>
                    <a:pt x="263" y="302"/>
                  </a:lnTo>
                  <a:lnTo>
                    <a:pt x="410" y="302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112" name="Google Shape;112;p9"/>
            <p:cNvSpPr/>
            <p:nvPr/>
          </p:nvSpPr>
          <p:spPr>
            <a:xfrm>
              <a:off x="1450389" y="-1417986"/>
              <a:ext cx="655662" cy="440546"/>
            </a:xfrm>
            <a:custGeom>
              <a:rect b="b" l="l" r="r" t="t"/>
              <a:pathLst>
                <a:path extrusionOk="0" h="565" w="841">
                  <a:moveTo>
                    <a:pt x="673" y="153"/>
                  </a:moveTo>
                  <a:cubicBezTo>
                    <a:pt x="729" y="112"/>
                    <a:pt x="752" y="59"/>
                    <a:pt x="748" y="0"/>
                  </a:cubicBezTo>
                  <a:cubicBezTo>
                    <a:pt x="642" y="0"/>
                    <a:pt x="642" y="0"/>
                    <a:pt x="642" y="0"/>
                  </a:cubicBezTo>
                  <a:cubicBezTo>
                    <a:pt x="648" y="25"/>
                    <a:pt x="643" y="51"/>
                    <a:pt x="622" y="73"/>
                  </a:cubicBezTo>
                  <a:cubicBezTo>
                    <a:pt x="598" y="97"/>
                    <a:pt x="559" y="113"/>
                    <a:pt x="524" y="117"/>
                  </a:cubicBezTo>
                  <a:cubicBezTo>
                    <a:pt x="467" y="126"/>
                    <a:pt x="249" y="123"/>
                    <a:pt x="197" y="123"/>
                  </a:cubicBezTo>
                  <a:cubicBezTo>
                    <a:pt x="197" y="213"/>
                    <a:pt x="197" y="213"/>
                    <a:pt x="197" y="213"/>
                  </a:cubicBezTo>
                  <a:cubicBezTo>
                    <a:pt x="298" y="213"/>
                    <a:pt x="396" y="213"/>
                    <a:pt x="494" y="213"/>
                  </a:cubicBezTo>
                  <a:cubicBezTo>
                    <a:pt x="661" y="214"/>
                    <a:pt x="684" y="272"/>
                    <a:pt x="681" y="337"/>
                  </a:cubicBezTo>
                  <a:cubicBezTo>
                    <a:pt x="679" y="400"/>
                    <a:pt x="639" y="434"/>
                    <a:pt x="585" y="449"/>
                  </a:cubicBezTo>
                  <a:cubicBezTo>
                    <a:pt x="462" y="480"/>
                    <a:pt x="360" y="486"/>
                    <a:pt x="213" y="445"/>
                  </a:cubicBezTo>
                  <a:cubicBezTo>
                    <a:pt x="117" y="408"/>
                    <a:pt x="102" y="323"/>
                    <a:pt x="102" y="323"/>
                  </a:cubicBezTo>
                  <a:cubicBezTo>
                    <a:pt x="6" y="324"/>
                    <a:pt x="6" y="324"/>
                    <a:pt x="6" y="324"/>
                  </a:cubicBezTo>
                  <a:cubicBezTo>
                    <a:pt x="0" y="421"/>
                    <a:pt x="88" y="516"/>
                    <a:pt x="195" y="542"/>
                  </a:cubicBezTo>
                  <a:cubicBezTo>
                    <a:pt x="288" y="565"/>
                    <a:pt x="344" y="565"/>
                    <a:pt x="440" y="565"/>
                  </a:cubicBezTo>
                  <a:cubicBezTo>
                    <a:pt x="527" y="565"/>
                    <a:pt x="617" y="551"/>
                    <a:pt x="693" y="506"/>
                  </a:cubicBezTo>
                  <a:cubicBezTo>
                    <a:pt x="811" y="436"/>
                    <a:pt x="841" y="219"/>
                    <a:pt x="673" y="15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113" name="Google Shape;113;p9"/>
            <p:cNvSpPr/>
            <p:nvPr/>
          </p:nvSpPr>
          <p:spPr>
            <a:xfrm>
              <a:off x="2793391" y="-1542488"/>
              <a:ext cx="632824" cy="588623"/>
            </a:xfrm>
            <a:custGeom>
              <a:rect b="b" l="l" r="r" t="t"/>
              <a:pathLst>
                <a:path extrusionOk="0" h="754" w="811">
                  <a:moveTo>
                    <a:pt x="424" y="488"/>
                  </a:moveTo>
                  <a:cubicBezTo>
                    <a:pt x="113" y="0"/>
                    <a:pt x="113" y="0"/>
                    <a:pt x="11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86" y="449"/>
                    <a:pt x="286" y="449"/>
                    <a:pt x="286" y="449"/>
                  </a:cubicBezTo>
                  <a:cubicBezTo>
                    <a:pt x="306" y="481"/>
                    <a:pt x="341" y="500"/>
                    <a:pt x="378" y="500"/>
                  </a:cubicBezTo>
                  <a:cubicBezTo>
                    <a:pt x="417" y="500"/>
                    <a:pt x="417" y="500"/>
                    <a:pt x="417" y="500"/>
                  </a:cubicBezTo>
                  <a:cubicBezTo>
                    <a:pt x="392" y="543"/>
                    <a:pt x="392" y="543"/>
                    <a:pt x="392" y="543"/>
                  </a:cubicBezTo>
                  <a:cubicBezTo>
                    <a:pt x="392" y="543"/>
                    <a:pt x="392" y="543"/>
                    <a:pt x="392" y="543"/>
                  </a:cubicBezTo>
                  <a:cubicBezTo>
                    <a:pt x="356" y="605"/>
                    <a:pt x="306" y="636"/>
                    <a:pt x="249" y="634"/>
                  </a:cubicBezTo>
                  <a:cubicBezTo>
                    <a:pt x="140" y="628"/>
                    <a:pt x="131" y="552"/>
                    <a:pt x="127" y="473"/>
                  </a:cubicBezTo>
                  <a:cubicBezTo>
                    <a:pt x="127" y="262"/>
                    <a:pt x="127" y="262"/>
                    <a:pt x="127" y="262"/>
                  </a:cubicBezTo>
                  <a:cubicBezTo>
                    <a:pt x="30" y="262"/>
                    <a:pt x="30" y="262"/>
                    <a:pt x="30" y="262"/>
                  </a:cubicBezTo>
                  <a:cubicBezTo>
                    <a:pt x="30" y="473"/>
                    <a:pt x="30" y="473"/>
                    <a:pt x="30" y="473"/>
                  </a:cubicBezTo>
                  <a:cubicBezTo>
                    <a:pt x="30" y="473"/>
                    <a:pt x="30" y="473"/>
                    <a:pt x="30" y="473"/>
                  </a:cubicBezTo>
                  <a:cubicBezTo>
                    <a:pt x="29" y="595"/>
                    <a:pt x="67" y="675"/>
                    <a:pt x="154" y="707"/>
                  </a:cubicBezTo>
                  <a:cubicBezTo>
                    <a:pt x="218" y="731"/>
                    <a:pt x="357" y="754"/>
                    <a:pt x="456" y="615"/>
                  </a:cubicBezTo>
                  <a:cubicBezTo>
                    <a:pt x="497" y="557"/>
                    <a:pt x="811" y="0"/>
                    <a:pt x="811" y="0"/>
                  </a:cubicBezTo>
                  <a:cubicBezTo>
                    <a:pt x="698" y="0"/>
                    <a:pt x="698" y="0"/>
                    <a:pt x="698" y="0"/>
                  </a:cubicBezTo>
                  <a:lnTo>
                    <a:pt x="424" y="488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114" name="Google Shape;114;p9"/>
            <p:cNvSpPr/>
            <p:nvPr/>
          </p:nvSpPr>
          <p:spPr>
            <a:xfrm>
              <a:off x="704850" y="-1542488"/>
              <a:ext cx="728595" cy="544421"/>
            </a:xfrm>
            <a:custGeom>
              <a:rect b="b" l="l" r="r" t="t"/>
              <a:pathLst>
                <a:path extrusionOk="0" h="698" w="934">
                  <a:moveTo>
                    <a:pt x="467" y="0"/>
                  </a:moveTo>
                  <a:cubicBezTo>
                    <a:pt x="675" y="410"/>
                    <a:pt x="675" y="410"/>
                    <a:pt x="675" y="410"/>
                  </a:cubicBezTo>
                  <a:cubicBezTo>
                    <a:pt x="259" y="410"/>
                    <a:pt x="259" y="410"/>
                    <a:pt x="259" y="410"/>
                  </a:cubicBezTo>
                  <a:cubicBezTo>
                    <a:pt x="467" y="0"/>
                    <a:pt x="467" y="0"/>
                    <a:pt x="467" y="0"/>
                  </a:cubicBezTo>
                  <a:cubicBezTo>
                    <a:pt x="354" y="0"/>
                    <a:pt x="354" y="0"/>
                    <a:pt x="354" y="0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46" y="698"/>
                    <a:pt x="46" y="698"/>
                    <a:pt x="46" y="698"/>
                  </a:cubicBezTo>
                  <a:cubicBezTo>
                    <a:pt x="87" y="698"/>
                    <a:pt x="124" y="675"/>
                    <a:pt x="143" y="639"/>
                  </a:cubicBezTo>
                  <a:cubicBezTo>
                    <a:pt x="187" y="551"/>
                    <a:pt x="187" y="551"/>
                    <a:pt x="187" y="551"/>
                  </a:cubicBezTo>
                  <a:cubicBezTo>
                    <a:pt x="200" y="527"/>
                    <a:pt x="224" y="512"/>
                    <a:pt x="251" y="512"/>
                  </a:cubicBezTo>
                  <a:cubicBezTo>
                    <a:pt x="683" y="512"/>
                    <a:pt x="683" y="512"/>
                    <a:pt x="683" y="512"/>
                  </a:cubicBezTo>
                  <a:cubicBezTo>
                    <a:pt x="710" y="512"/>
                    <a:pt x="735" y="527"/>
                    <a:pt x="747" y="551"/>
                  </a:cubicBezTo>
                  <a:cubicBezTo>
                    <a:pt x="791" y="639"/>
                    <a:pt x="791" y="639"/>
                    <a:pt x="791" y="639"/>
                  </a:cubicBezTo>
                  <a:cubicBezTo>
                    <a:pt x="810" y="675"/>
                    <a:pt x="847" y="698"/>
                    <a:pt x="888" y="698"/>
                  </a:cubicBezTo>
                  <a:cubicBezTo>
                    <a:pt x="934" y="698"/>
                    <a:pt x="934" y="698"/>
                    <a:pt x="934" y="698"/>
                  </a:cubicBezTo>
                  <a:cubicBezTo>
                    <a:pt x="580" y="0"/>
                    <a:pt x="580" y="0"/>
                    <a:pt x="580" y="0"/>
                  </a:cubicBezTo>
                  <a:lnTo>
                    <a:pt x="46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115" name="Google Shape;115;p9"/>
            <p:cNvSpPr/>
            <p:nvPr/>
          </p:nvSpPr>
          <p:spPr>
            <a:xfrm>
              <a:off x="4179121" y="-1542488"/>
              <a:ext cx="729332" cy="544421"/>
            </a:xfrm>
            <a:custGeom>
              <a:rect b="b" l="l" r="r" t="t"/>
              <a:pathLst>
                <a:path extrusionOk="0" h="698" w="935">
                  <a:moveTo>
                    <a:pt x="467" y="0"/>
                  </a:moveTo>
                  <a:cubicBezTo>
                    <a:pt x="676" y="410"/>
                    <a:pt x="676" y="410"/>
                    <a:pt x="676" y="410"/>
                  </a:cubicBezTo>
                  <a:cubicBezTo>
                    <a:pt x="259" y="410"/>
                    <a:pt x="259" y="410"/>
                    <a:pt x="259" y="410"/>
                  </a:cubicBezTo>
                  <a:cubicBezTo>
                    <a:pt x="467" y="0"/>
                    <a:pt x="467" y="0"/>
                    <a:pt x="467" y="0"/>
                  </a:cubicBezTo>
                  <a:cubicBezTo>
                    <a:pt x="398" y="0"/>
                    <a:pt x="335" y="39"/>
                    <a:pt x="304" y="101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113" y="698"/>
                    <a:pt x="113" y="698"/>
                    <a:pt x="113" y="698"/>
                  </a:cubicBezTo>
                  <a:cubicBezTo>
                    <a:pt x="208" y="512"/>
                    <a:pt x="208" y="512"/>
                    <a:pt x="208" y="512"/>
                  </a:cubicBezTo>
                  <a:cubicBezTo>
                    <a:pt x="727" y="512"/>
                    <a:pt x="727" y="512"/>
                    <a:pt x="727" y="512"/>
                  </a:cubicBezTo>
                  <a:cubicBezTo>
                    <a:pt x="822" y="698"/>
                    <a:pt x="822" y="698"/>
                    <a:pt x="822" y="698"/>
                  </a:cubicBezTo>
                  <a:cubicBezTo>
                    <a:pt x="935" y="698"/>
                    <a:pt x="935" y="698"/>
                    <a:pt x="935" y="698"/>
                  </a:cubicBezTo>
                  <a:cubicBezTo>
                    <a:pt x="631" y="101"/>
                    <a:pt x="631" y="101"/>
                    <a:pt x="631" y="101"/>
                  </a:cubicBezTo>
                  <a:cubicBezTo>
                    <a:pt x="600" y="39"/>
                    <a:pt x="537" y="0"/>
                    <a:pt x="46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116" name="Google Shape;116;p9"/>
            <p:cNvSpPr/>
            <p:nvPr/>
          </p:nvSpPr>
          <p:spPr>
            <a:xfrm>
              <a:off x="3488098" y="-1542488"/>
              <a:ext cx="608513" cy="545157"/>
            </a:xfrm>
            <a:custGeom>
              <a:rect b="b" l="l" r="r" t="t"/>
              <a:pathLst>
                <a:path extrusionOk="0" h="699" w="780">
                  <a:moveTo>
                    <a:pt x="548" y="298"/>
                  </a:moveTo>
                  <a:cubicBezTo>
                    <a:pt x="780" y="0"/>
                    <a:pt x="780" y="0"/>
                    <a:pt x="780" y="0"/>
                  </a:cubicBezTo>
                  <a:cubicBezTo>
                    <a:pt x="657" y="0"/>
                    <a:pt x="657" y="0"/>
                    <a:pt x="657" y="0"/>
                  </a:cubicBezTo>
                  <a:cubicBezTo>
                    <a:pt x="501" y="201"/>
                    <a:pt x="501" y="201"/>
                    <a:pt x="501" y="201"/>
                  </a:cubicBezTo>
                  <a:cubicBezTo>
                    <a:pt x="451" y="265"/>
                    <a:pt x="375" y="302"/>
                    <a:pt x="295" y="302"/>
                  </a:cubicBezTo>
                  <a:cubicBezTo>
                    <a:pt x="95" y="302"/>
                    <a:pt x="95" y="302"/>
                    <a:pt x="95" y="302"/>
                  </a:cubicBezTo>
                  <a:cubicBezTo>
                    <a:pt x="96" y="0"/>
                    <a:pt x="96" y="0"/>
                    <a:pt x="96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99"/>
                    <a:pt x="0" y="699"/>
                    <a:pt x="0" y="699"/>
                  </a:cubicBezTo>
                  <a:cubicBezTo>
                    <a:pt x="94" y="699"/>
                    <a:pt x="94" y="699"/>
                    <a:pt x="94" y="699"/>
                  </a:cubicBezTo>
                  <a:cubicBezTo>
                    <a:pt x="95" y="399"/>
                    <a:pt x="95" y="399"/>
                    <a:pt x="95" y="399"/>
                  </a:cubicBezTo>
                  <a:cubicBezTo>
                    <a:pt x="342" y="399"/>
                    <a:pt x="342" y="399"/>
                    <a:pt x="342" y="399"/>
                  </a:cubicBezTo>
                  <a:cubicBezTo>
                    <a:pt x="423" y="399"/>
                    <a:pt x="499" y="362"/>
                    <a:pt x="548" y="29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117" name="Google Shape;117;p9"/>
            <p:cNvSpPr/>
            <p:nvPr/>
          </p:nvSpPr>
          <p:spPr>
            <a:xfrm>
              <a:off x="2154673" y="-1542488"/>
              <a:ext cx="576098" cy="545157"/>
            </a:xfrm>
            <a:custGeom>
              <a:rect b="b" l="l" r="r" t="t"/>
              <a:pathLst>
                <a:path extrusionOk="0" h="699" w="739">
                  <a:moveTo>
                    <a:pt x="520" y="276"/>
                  </a:moveTo>
                  <a:cubicBezTo>
                    <a:pt x="482" y="274"/>
                    <a:pt x="104" y="275"/>
                    <a:pt x="104" y="275"/>
                  </a:cubicBezTo>
                  <a:cubicBezTo>
                    <a:pt x="104" y="87"/>
                    <a:pt x="104" y="87"/>
                    <a:pt x="104" y="87"/>
                  </a:cubicBezTo>
                  <a:cubicBezTo>
                    <a:pt x="676" y="87"/>
                    <a:pt x="676" y="87"/>
                    <a:pt x="676" y="87"/>
                  </a:cubicBezTo>
                  <a:cubicBezTo>
                    <a:pt x="676" y="0"/>
                    <a:pt x="676" y="0"/>
                    <a:pt x="676" y="0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10"/>
                    <a:pt x="0" y="610"/>
                    <a:pt x="0" y="610"/>
                  </a:cubicBezTo>
                  <a:cubicBezTo>
                    <a:pt x="58" y="610"/>
                    <a:pt x="104" y="564"/>
                    <a:pt x="104" y="507"/>
                  </a:cubicBezTo>
                  <a:cubicBezTo>
                    <a:pt x="104" y="368"/>
                    <a:pt x="104" y="368"/>
                    <a:pt x="104" y="368"/>
                  </a:cubicBezTo>
                  <a:cubicBezTo>
                    <a:pt x="104" y="368"/>
                    <a:pt x="389" y="367"/>
                    <a:pt x="528" y="370"/>
                  </a:cubicBezTo>
                  <a:cubicBezTo>
                    <a:pt x="597" y="372"/>
                    <a:pt x="626" y="412"/>
                    <a:pt x="626" y="482"/>
                  </a:cubicBezTo>
                  <a:cubicBezTo>
                    <a:pt x="626" y="551"/>
                    <a:pt x="603" y="602"/>
                    <a:pt x="528" y="605"/>
                  </a:cubicBezTo>
                  <a:cubicBezTo>
                    <a:pt x="399" y="611"/>
                    <a:pt x="104" y="610"/>
                    <a:pt x="104" y="610"/>
                  </a:cubicBezTo>
                  <a:cubicBezTo>
                    <a:pt x="104" y="699"/>
                    <a:pt x="104" y="699"/>
                    <a:pt x="104" y="699"/>
                  </a:cubicBezTo>
                  <a:cubicBezTo>
                    <a:pt x="186" y="699"/>
                    <a:pt x="269" y="699"/>
                    <a:pt x="351" y="698"/>
                  </a:cubicBezTo>
                  <a:cubicBezTo>
                    <a:pt x="426" y="697"/>
                    <a:pt x="494" y="695"/>
                    <a:pt x="569" y="691"/>
                  </a:cubicBezTo>
                  <a:cubicBezTo>
                    <a:pt x="668" y="686"/>
                    <a:pt x="739" y="631"/>
                    <a:pt x="739" y="471"/>
                  </a:cubicBezTo>
                  <a:cubicBezTo>
                    <a:pt x="739" y="380"/>
                    <a:pt x="708" y="285"/>
                    <a:pt x="520" y="27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118" name="Google Shape;118;p9"/>
            <p:cNvSpPr/>
            <p:nvPr/>
          </p:nvSpPr>
          <p:spPr>
            <a:xfrm>
              <a:off x="1454809" y="-1594057"/>
              <a:ext cx="496535" cy="236481"/>
            </a:xfrm>
            <a:custGeom>
              <a:rect b="b" l="l" r="r" t="t"/>
              <a:pathLst>
                <a:path extrusionOk="0" h="303" w="636">
                  <a:moveTo>
                    <a:pt x="99" y="273"/>
                  </a:moveTo>
                  <a:cubicBezTo>
                    <a:pt x="167" y="193"/>
                    <a:pt x="323" y="104"/>
                    <a:pt x="462" y="150"/>
                  </a:cubicBezTo>
                  <a:cubicBezTo>
                    <a:pt x="500" y="163"/>
                    <a:pt x="525" y="193"/>
                    <a:pt x="531" y="224"/>
                  </a:cubicBezTo>
                  <a:cubicBezTo>
                    <a:pt x="636" y="224"/>
                    <a:pt x="636" y="224"/>
                    <a:pt x="636" y="224"/>
                  </a:cubicBezTo>
                  <a:cubicBezTo>
                    <a:pt x="635" y="209"/>
                    <a:pt x="632" y="192"/>
                    <a:pt x="627" y="176"/>
                  </a:cubicBezTo>
                  <a:cubicBezTo>
                    <a:pt x="546" y="0"/>
                    <a:pt x="298" y="43"/>
                    <a:pt x="204" y="82"/>
                  </a:cubicBezTo>
                  <a:cubicBezTo>
                    <a:pt x="120" y="116"/>
                    <a:pt x="59" y="165"/>
                    <a:pt x="0" y="246"/>
                  </a:cubicBezTo>
                  <a:cubicBezTo>
                    <a:pt x="25" y="266"/>
                    <a:pt x="48" y="284"/>
                    <a:pt x="72" y="303"/>
                  </a:cubicBezTo>
                  <a:cubicBezTo>
                    <a:pt x="83" y="291"/>
                    <a:pt x="92" y="282"/>
                    <a:pt x="99" y="27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grpSp>
          <p:nvGrpSpPr>
            <p:cNvPr id="119" name="Google Shape;119;p9"/>
            <p:cNvGrpSpPr/>
            <p:nvPr/>
          </p:nvGrpSpPr>
          <p:grpSpPr>
            <a:xfrm>
              <a:off x="704850" y="-827473"/>
              <a:ext cx="2037708" cy="177545"/>
              <a:chOff x="704850" y="-751273"/>
              <a:chExt cx="2037708" cy="177545"/>
            </a:xfrm>
          </p:grpSpPr>
          <p:sp>
            <p:nvSpPr>
              <p:cNvPr id="120" name="Google Shape;120;p9"/>
              <p:cNvSpPr/>
              <p:nvPr/>
            </p:nvSpPr>
            <p:spPr>
              <a:xfrm>
                <a:off x="704850" y="-749063"/>
                <a:ext cx="102401" cy="125976"/>
              </a:xfrm>
              <a:custGeom>
                <a:rect b="b" l="l" r="r" t="t"/>
                <a:pathLst>
                  <a:path extrusionOk="0" h="171" w="139">
                    <a:moveTo>
                      <a:pt x="0" y="0"/>
                    </a:moveTo>
                    <a:lnTo>
                      <a:pt x="139" y="0"/>
                    </a:lnTo>
                    <a:lnTo>
                      <a:pt x="139" y="171"/>
                    </a:lnTo>
                    <a:lnTo>
                      <a:pt x="108" y="171"/>
                    </a:lnTo>
                    <a:lnTo>
                      <a:pt x="108" y="28"/>
                    </a:lnTo>
                    <a:lnTo>
                      <a:pt x="31" y="28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121" name="Google Shape;121;p9"/>
              <p:cNvSpPr/>
              <p:nvPr/>
            </p:nvSpPr>
            <p:spPr>
              <a:xfrm>
                <a:off x="845559" y="-751273"/>
                <a:ext cx="111978" cy="177545"/>
              </a:xfrm>
              <a:custGeom>
                <a:rect b="b" l="l" r="r" t="t"/>
                <a:pathLst>
                  <a:path extrusionOk="0" h="228" w="144">
                    <a:moveTo>
                      <a:pt x="0" y="3"/>
                    </a:moveTo>
                    <a:cubicBezTo>
                      <a:pt x="22" y="3"/>
                      <a:pt x="22" y="3"/>
                      <a:pt x="22" y="3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33" y="16"/>
                      <a:pt x="41" y="10"/>
                      <a:pt x="50" y="6"/>
                    </a:cubicBezTo>
                    <a:cubicBezTo>
                      <a:pt x="58" y="2"/>
                      <a:pt x="68" y="0"/>
                      <a:pt x="79" y="0"/>
                    </a:cubicBezTo>
                    <a:cubicBezTo>
                      <a:pt x="89" y="0"/>
                      <a:pt x="98" y="2"/>
                      <a:pt x="106" y="5"/>
                    </a:cubicBezTo>
                    <a:cubicBezTo>
                      <a:pt x="114" y="9"/>
                      <a:pt x="121" y="13"/>
                      <a:pt x="126" y="20"/>
                    </a:cubicBezTo>
                    <a:cubicBezTo>
                      <a:pt x="132" y="27"/>
                      <a:pt x="137" y="35"/>
                      <a:pt x="140" y="44"/>
                    </a:cubicBezTo>
                    <a:cubicBezTo>
                      <a:pt x="143" y="54"/>
                      <a:pt x="144" y="66"/>
                      <a:pt x="144" y="79"/>
                    </a:cubicBezTo>
                    <a:cubicBezTo>
                      <a:pt x="144" y="88"/>
                      <a:pt x="144" y="88"/>
                      <a:pt x="144" y="88"/>
                    </a:cubicBezTo>
                    <a:cubicBezTo>
                      <a:pt x="144" y="101"/>
                      <a:pt x="143" y="112"/>
                      <a:pt x="139" y="122"/>
                    </a:cubicBezTo>
                    <a:cubicBezTo>
                      <a:pt x="136" y="131"/>
                      <a:pt x="132" y="140"/>
                      <a:pt x="126" y="146"/>
                    </a:cubicBezTo>
                    <a:cubicBezTo>
                      <a:pt x="120" y="153"/>
                      <a:pt x="113" y="158"/>
                      <a:pt x="105" y="161"/>
                    </a:cubicBezTo>
                    <a:cubicBezTo>
                      <a:pt x="97" y="164"/>
                      <a:pt x="89" y="166"/>
                      <a:pt x="79" y="166"/>
                    </a:cubicBezTo>
                    <a:cubicBezTo>
                      <a:pt x="68" y="166"/>
                      <a:pt x="59" y="164"/>
                      <a:pt x="51" y="161"/>
                    </a:cubicBezTo>
                    <a:cubicBezTo>
                      <a:pt x="43" y="158"/>
                      <a:pt x="36" y="152"/>
                      <a:pt x="29" y="144"/>
                    </a:cubicBezTo>
                    <a:cubicBezTo>
                      <a:pt x="29" y="144"/>
                      <a:pt x="29" y="144"/>
                      <a:pt x="29" y="144"/>
                    </a:cubicBezTo>
                    <a:cubicBezTo>
                      <a:pt x="29" y="228"/>
                      <a:pt x="29" y="228"/>
                      <a:pt x="29" y="228"/>
                    </a:cubicBezTo>
                    <a:cubicBezTo>
                      <a:pt x="0" y="228"/>
                      <a:pt x="0" y="228"/>
                      <a:pt x="0" y="228"/>
                    </a:cubicBezTo>
                    <a:lnTo>
                      <a:pt x="0" y="3"/>
                    </a:lnTo>
                    <a:close/>
                    <a:moveTo>
                      <a:pt x="71" y="140"/>
                    </a:moveTo>
                    <a:cubicBezTo>
                      <a:pt x="84" y="140"/>
                      <a:pt x="95" y="136"/>
                      <a:pt x="103" y="127"/>
                    </a:cubicBezTo>
                    <a:cubicBezTo>
                      <a:pt x="110" y="119"/>
                      <a:pt x="114" y="105"/>
                      <a:pt x="114" y="88"/>
                    </a:cubicBezTo>
                    <a:cubicBezTo>
                      <a:pt x="114" y="79"/>
                      <a:pt x="114" y="79"/>
                      <a:pt x="114" y="79"/>
                    </a:cubicBezTo>
                    <a:cubicBezTo>
                      <a:pt x="114" y="61"/>
                      <a:pt x="110" y="48"/>
                      <a:pt x="102" y="40"/>
                    </a:cubicBezTo>
                    <a:cubicBezTo>
                      <a:pt x="95" y="31"/>
                      <a:pt x="84" y="27"/>
                      <a:pt x="71" y="27"/>
                    </a:cubicBezTo>
                    <a:cubicBezTo>
                      <a:pt x="58" y="27"/>
                      <a:pt x="48" y="31"/>
                      <a:pt x="40" y="39"/>
                    </a:cubicBezTo>
                    <a:cubicBezTo>
                      <a:pt x="32" y="48"/>
                      <a:pt x="29" y="61"/>
                      <a:pt x="29" y="79"/>
                    </a:cubicBezTo>
                    <a:cubicBezTo>
                      <a:pt x="29" y="88"/>
                      <a:pt x="29" y="88"/>
                      <a:pt x="29" y="88"/>
                    </a:cubicBezTo>
                    <a:cubicBezTo>
                      <a:pt x="29" y="105"/>
                      <a:pt x="32" y="118"/>
                      <a:pt x="40" y="127"/>
                    </a:cubicBezTo>
                    <a:cubicBezTo>
                      <a:pt x="48" y="135"/>
                      <a:pt x="58" y="140"/>
                      <a:pt x="71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122" name="Google Shape;122;p9"/>
              <p:cNvSpPr/>
              <p:nvPr/>
            </p:nvSpPr>
            <p:spPr>
              <a:xfrm>
                <a:off x="980375" y="-751273"/>
                <a:ext cx="112715" cy="129659"/>
              </a:xfrm>
              <a:custGeom>
                <a:rect b="b" l="l" r="r" t="t"/>
                <a:pathLst>
                  <a:path extrusionOk="0" h="166" w="145">
                    <a:moveTo>
                      <a:pt x="74" y="166"/>
                    </a:moveTo>
                    <a:cubicBezTo>
                      <a:pt x="63" y="166"/>
                      <a:pt x="53" y="164"/>
                      <a:pt x="43" y="161"/>
                    </a:cubicBezTo>
                    <a:cubicBezTo>
                      <a:pt x="34" y="157"/>
                      <a:pt x="27" y="152"/>
                      <a:pt x="20" y="145"/>
                    </a:cubicBezTo>
                    <a:cubicBezTo>
                      <a:pt x="14" y="139"/>
                      <a:pt x="9" y="130"/>
                      <a:pt x="5" y="121"/>
                    </a:cubicBezTo>
                    <a:cubicBezTo>
                      <a:pt x="2" y="111"/>
                      <a:pt x="0" y="100"/>
                      <a:pt x="0" y="88"/>
                    </a:cubicBezTo>
                    <a:cubicBezTo>
                      <a:pt x="0" y="79"/>
                      <a:pt x="0" y="79"/>
                      <a:pt x="0" y="79"/>
                    </a:cubicBezTo>
                    <a:cubicBezTo>
                      <a:pt x="0" y="66"/>
                      <a:pt x="2" y="55"/>
                      <a:pt x="5" y="45"/>
                    </a:cubicBezTo>
                    <a:cubicBezTo>
                      <a:pt x="9" y="36"/>
                      <a:pt x="14" y="27"/>
                      <a:pt x="20" y="21"/>
                    </a:cubicBezTo>
                    <a:cubicBezTo>
                      <a:pt x="26" y="14"/>
                      <a:pt x="34" y="9"/>
                      <a:pt x="43" y="6"/>
                    </a:cubicBezTo>
                    <a:cubicBezTo>
                      <a:pt x="52" y="2"/>
                      <a:pt x="62" y="0"/>
                      <a:pt x="73" y="0"/>
                    </a:cubicBezTo>
                    <a:cubicBezTo>
                      <a:pt x="83" y="0"/>
                      <a:pt x="93" y="2"/>
                      <a:pt x="102" y="6"/>
                    </a:cubicBezTo>
                    <a:cubicBezTo>
                      <a:pt x="111" y="9"/>
                      <a:pt x="119" y="14"/>
                      <a:pt x="125" y="21"/>
                    </a:cubicBezTo>
                    <a:cubicBezTo>
                      <a:pt x="131" y="28"/>
                      <a:pt x="136" y="36"/>
                      <a:pt x="140" y="46"/>
                    </a:cubicBezTo>
                    <a:cubicBezTo>
                      <a:pt x="143" y="56"/>
                      <a:pt x="145" y="68"/>
                      <a:pt x="145" y="81"/>
                    </a:cubicBezTo>
                    <a:cubicBezTo>
                      <a:pt x="145" y="92"/>
                      <a:pt x="145" y="92"/>
                      <a:pt x="145" y="92"/>
                    </a:cubicBezTo>
                    <a:cubicBezTo>
                      <a:pt x="30" y="92"/>
                      <a:pt x="30" y="92"/>
                      <a:pt x="30" y="92"/>
                    </a:cubicBezTo>
                    <a:cubicBezTo>
                      <a:pt x="31" y="107"/>
                      <a:pt x="35" y="119"/>
                      <a:pt x="42" y="127"/>
                    </a:cubicBezTo>
                    <a:cubicBezTo>
                      <a:pt x="50" y="136"/>
                      <a:pt x="60" y="140"/>
                      <a:pt x="73" y="140"/>
                    </a:cubicBezTo>
                    <a:cubicBezTo>
                      <a:pt x="83" y="140"/>
                      <a:pt x="91" y="138"/>
                      <a:pt x="98" y="134"/>
                    </a:cubicBezTo>
                    <a:cubicBezTo>
                      <a:pt x="105" y="130"/>
                      <a:pt x="110" y="124"/>
                      <a:pt x="113" y="115"/>
                    </a:cubicBezTo>
                    <a:cubicBezTo>
                      <a:pt x="143" y="115"/>
                      <a:pt x="143" y="115"/>
                      <a:pt x="143" y="115"/>
                    </a:cubicBezTo>
                    <a:cubicBezTo>
                      <a:pt x="139" y="132"/>
                      <a:pt x="132" y="145"/>
                      <a:pt x="120" y="153"/>
                    </a:cubicBezTo>
                    <a:cubicBezTo>
                      <a:pt x="108" y="162"/>
                      <a:pt x="93" y="166"/>
                      <a:pt x="74" y="166"/>
                    </a:cubicBezTo>
                    <a:close/>
                    <a:moveTo>
                      <a:pt x="73" y="27"/>
                    </a:moveTo>
                    <a:cubicBezTo>
                      <a:pt x="60" y="27"/>
                      <a:pt x="51" y="30"/>
                      <a:pt x="44" y="37"/>
                    </a:cubicBezTo>
                    <a:cubicBezTo>
                      <a:pt x="37" y="44"/>
                      <a:pt x="32" y="55"/>
                      <a:pt x="31" y="68"/>
                    </a:cubicBezTo>
                    <a:cubicBezTo>
                      <a:pt x="115" y="68"/>
                      <a:pt x="115" y="68"/>
                      <a:pt x="115" y="68"/>
                    </a:cubicBezTo>
                    <a:cubicBezTo>
                      <a:pt x="112" y="40"/>
                      <a:pt x="98" y="27"/>
                      <a:pt x="73" y="27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123" name="Google Shape;123;p9"/>
              <p:cNvSpPr/>
              <p:nvPr/>
            </p:nvSpPr>
            <p:spPr>
              <a:xfrm>
                <a:off x="1105614" y="-749063"/>
                <a:ext cx="131869" cy="157654"/>
              </a:xfrm>
              <a:custGeom>
                <a:rect b="b" l="l" r="r" t="t"/>
                <a:pathLst>
                  <a:path extrusionOk="0" h="202" w="169">
                    <a:moveTo>
                      <a:pt x="0" y="134"/>
                    </a:moveTo>
                    <a:cubicBezTo>
                      <a:pt x="16" y="134"/>
                      <a:pt x="16" y="134"/>
                      <a:pt x="16" y="134"/>
                    </a:cubicBezTo>
                    <a:cubicBezTo>
                      <a:pt x="19" y="129"/>
                      <a:pt x="22" y="124"/>
                      <a:pt x="25" y="119"/>
                    </a:cubicBezTo>
                    <a:cubicBezTo>
                      <a:pt x="27" y="114"/>
                      <a:pt x="29" y="108"/>
                      <a:pt x="30" y="102"/>
                    </a:cubicBezTo>
                    <a:cubicBezTo>
                      <a:pt x="31" y="95"/>
                      <a:pt x="32" y="87"/>
                      <a:pt x="33" y="79"/>
                    </a:cubicBezTo>
                    <a:cubicBezTo>
                      <a:pt x="33" y="70"/>
                      <a:pt x="34" y="60"/>
                      <a:pt x="34" y="48"/>
                    </a:cubicBezTo>
                    <a:cubicBezTo>
                      <a:pt x="34" y="0"/>
                      <a:pt x="34" y="0"/>
                      <a:pt x="34" y="0"/>
                    </a:cubicBezTo>
                    <a:cubicBezTo>
                      <a:pt x="149" y="0"/>
                      <a:pt x="149" y="0"/>
                      <a:pt x="149" y="0"/>
                    </a:cubicBezTo>
                    <a:cubicBezTo>
                      <a:pt x="149" y="134"/>
                      <a:pt x="149" y="134"/>
                      <a:pt x="149" y="134"/>
                    </a:cubicBezTo>
                    <a:cubicBezTo>
                      <a:pt x="169" y="134"/>
                      <a:pt x="169" y="134"/>
                      <a:pt x="169" y="134"/>
                    </a:cubicBezTo>
                    <a:cubicBezTo>
                      <a:pt x="169" y="202"/>
                      <a:pt x="169" y="202"/>
                      <a:pt x="169" y="202"/>
                    </a:cubicBezTo>
                    <a:cubicBezTo>
                      <a:pt x="141" y="202"/>
                      <a:pt x="141" y="202"/>
                      <a:pt x="141" y="202"/>
                    </a:cubicBezTo>
                    <a:cubicBezTo>
                      <a:pt x="141" y="161"/>
                      <a:pt x="141" y="161"/>
                      <a:pt x="141" y="161"/>
                    </a:cubicBezTo>
                    <a:cubicBezTo>
                      <a:pt x="28" y="161"/>
                      <a:pt x="28" y="161"/>
                      <a:pt x="28" y="161"/>
                    </a:cubicBezTo>
                    <a:cubicBezTo>
                      <a:pt x="28" y="202"/>
                      <a:pt x="28" y="202"/>
                      <a:pt x="28" y="202"/>
                    </a:cubicBezTo>
                    <a:cubicBezTo>
                      <a:pt x="0" y="202"/>
                      <a:pt x="0" y="202"/>
                      <a:pt x="0" y="202"/>
                    </a:cubicBezTo>
                    <a:lnTo>
                      <a:pt x="0" y="134"/>
                    </a:lnTo>
                    <a:close/>
                    <a:moveTo>
                      <a:pt x="121" y="134"/>
                    </a:moveTo>
                    <a:cubicBezTo>
                      <a:pt x="121" y="26"/>
                      <a:pt x="121" y="26"/>
                      <a:pt x="121" y="26"/>
                    </a:cubicBezTo>
                    <a:cubicBezTo>
                      <a:pt x="61" y="26"/>
                      <a:pt x="61" y="26"/>
                      <a:pt x="61" y="26"/>
                    </a:cubicBezTo>
                    <a:cubicBezTo>
                      <a:pt x="61" y="48"/>
                      <a:pt x="61" y="48"/>
                      <a:pt x="61" y="48"/>
                    </a:cubicBezTo>
                    <a:cubicBezTo>
                      <a:pt x="61" y="59"/>
                      <a:pt x="61" y="68"/>
                      <a:pt x="61" y="76"/>
                    </a:cubicBezTo>
                    <a:cubicBezTo>
                      <a:pt x="60" y="84"/>
                      <a:pt x="60" y="92"/>
                      <a:pt x="58" y="99"/>
                    </a:cubicBezTo>
                    <a:cubicBezTo>
                      <a:pt x="57" y="105"/>
                      <a:pt x="56" y="112"/>
                      <a:pt x="54" y="117"/>
                    </a:cubicBezTo>
                    <a:cubicBezTo>
                      <a:pt x="53" y="123"/>
                      <a:pt x="51" y="128"/>
                      <a:pt x="48" y="134"/>
                    </a:cubicBezTo>
                    <a:cubicBezTo>
                      <a:pt x="48" y="134"/>
                      <a:pt x="48" y="134"/>
                      <a:pt x="48" y="134"/>
                    </a:cubicBezTo>
                    <a:lnTo>
                      <a:pt x="121" y="134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124" name="Google Shape;124;p9"/>
              <p:cNvSpPr/>
              <p:nvPr/>
            </p:nvSpPr>
            <p:spPr>
              <a:xfrm>
                <a:off x="1261057" y="-749063"/>
                <a:ext cx="103138" cy="125976"/>
              </a:xfrm>
              <a:custGeom>
                <a:rect b="b" l="l" r="r" t="t"/>
                <a:pathLst>
                  <a:path extrusionOk="0" h="171" w="140">
                    <a:moveTo>
                      <a:pt x="0" y="0"/>
                    </a:moveTo>
                    <a:lnTo>
                      <a:pt x="140" y="0"/>
                    </a:lnTo>
                    <a:lnTo>
                      <a:pt x="140" y="171"/>
                    </a:lnTo>
                    <a:lnTo>
                      <a:pt x="109" y="171"/>
                    </a:lnTo>
                    <a:lnTo>
                      <a:pt x="109" y="28"/>
                    </a:lnTo>
                    <a:lnTo>
                      <a:pt x="31" y="28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125" name="Google Shape;125;p9"/>
              <p:cNvSpPr/>
              <p:nvPr/>
            </p:nvSpPr>
            <p:spPr>
              <a:xfrm>
                <a:off x="1401030" y="-751273"/>
                <a:ext cx="113452" cy="177545"/>
              </a:xfrm>
              <a:custGeom>
                <a:rect b="b" l="l" r="r" t="t"/>
                <a:pathLst>
                  <a:path extrusionOk="0" h="228" w="145">
                    <a:moveTo>
                      <a:pt x="0" y="3"/>
                    </a:moveTo>
                    <a:cubicBezTo>
                      <a:pt x="23" y="3"/>
                      <a:pt x="23" y="3"/>
                      <a:pt x="23" y="3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27" y="25"/>
                      <a:pt x="27" y="25"/>
                      <a:pt x="27" y="25"/>
                    </a:cubicBezTo>
                    <a:cubicBezTo>
                      <a:pt x="34" y="16"/>
                      <a:pt x="42" y="10"/>
                      <a:pt x="50" y="6"/>
                    </a:cubicBezTo>
                    <a:cubicBezTo>
                      <a:pt x="59" y="2"/>
                      <a:pt x="68" y="0"/>
                      <a:pt x="80" y="0"/>
                    </a:cubicBezTo>
                    <a:cubicBezTo>
                      <a:pt x="90" y="0"/>
                      <a:pt x="98" y="2"/>
                      <a:pt x="106" y="5"/>
                    </a:cubicBezTo>
                    <a:cubicBezTo>
                      <a:pt x="114" y="9"/>
                      <a:pt x="121" y="13"/>
                      <a:pt x="127" y="20"/>
                    </a:cubicBezTo>
                    <a:cubicBezTo>
                      <a:pt x="133" y="27"/>
                      <a:pt x="137" y="35"/>
                      <a:pt x="140" y="44"/>
                    </a:cubicBezTo>
                    <a:cubicBezTo>
                      <a:pt x="143" y="54"/>
                      <a:pt x="145" y="66"/>
                      <a:pt x="145" y="79"/>
                    </a:cubicBezTo>
                    <a:cubicBezTo>
                      <a:pt x="145" y="88"/>
                      <a:pt x="145" y="88"/>
                      <a:pt x="145" y="88"/>
                    </a:cubicBezTo>
                    <a:cubicBezTo>
                      <a:pt x="145" y="101"/>
                      <a:pt x="143" y="112"/>
                      <a:pt x="140" y="122"/>
                    </a:cubicBezTo>
                    <a:cubicBezTo>
                      <a:pt x="137" y="131"/>
                      <a:pt x="132" y="140"/>
                      <a:pt x="127" y="146"/>
                    </a:cubicBezTo>
                    <a:cubicBezTo>
                      <a:pt x="121" y="153"/>
                      <a:pt x="114" y="158"/>
                      <a:pt x="106" y="161"/>
                    </a:cubicBezTo>
                    <a:cubicBezTo>
                      <a:pt x="98" y="164"/>
                      <a:pt x="89" y="166"/>
                      <a:pt x="80" y="166"/>
                    </a:cubicBezTo>
                    <a:cubicBezTo>
                      <a:pt x="69" y="166"/>
                      <a:pt x="60" y="164"/>
                      <a:pt x="52" y="161"/>
                    </a:cubicBezTo>
                    <a:cubicBezTo>
                      <a:pt x="44" y="158"/>
                      <a:pt x="37" y="152"/>
                      <a:pt x="30" y="144"/>
                    </a:cubicBezTo>
                    <a:cubicBezTo>
                      <a:pt x="29" y="144"/>
                      <a:pt x="29" y="144"/>
                      <a:pt x="29" y="144"/>
                    </a:cubicBezTo>
                    <a:cubicBezTo>
                      <a:pt x="29" y="228"/>
                      <a:pt x="29" y="228"/>
                      <a:pt x="29" y="228"/>
                    </a:cubicBezTo>
                    <a:cubicBezTo>
                      <a:pt x="0" y="228"/>
                      <a:pt x="0" y="228"/>
                      <a:pt x="0" y="228"/>
                    </a:cubicBezTo>
                    <a:lnTo>
                      <a:pt x="0" y="3"/>
                    </a:lnTo>
                    <a:close/>
                    <a:moveTo>
                      <a:pt x="72" y="140"/>
                    </a:moveTo>
                    <a:cubicBezTo>
                      <a:pt x="85" y="140"/>
                      <a:pt x="95" y="136"/>
                      <a:pt x="103" y="127"/>
                    </a:cubicBezTo>
                    <a:cubicBezTo>
                      <a:pt x="111" y="119"/>
                      <a:pt x="115" y="105"/>
                      <a:pt x="115" y="88"/>
                    </a:cubicBezTo>
                    <a:cubicBezTo>
                      <a:pt x="115" y="79"/>
                      <a:pt x="115" y="79"/>
                      <a:pt x="115" y="79"/>
                    </a:cubicBezTo>
                    <a:cubicBezTo>
                      <a:pt x="115" y="61"/>
                      <a:pt x="111" y="48"/>
                      <a:pt x="103" y="40"/>
                    </a:cubicBezTo>
                    <a:cubicBezTo>
                      <a:pt x="95" y="31"/>
                      <a:pt x="85" y="27"/>
                      <a:pt x="72" y="27"/>
                    </a:cubicBezTo>
                    <a:cubicBezTo>
                      <a:pt x="59" y="27"/>
                      <a:pt x="49" y="31"/>
                      <a:pt x="41" y="39"/>
                    </a:cubicBezTo>
                    <a:cubicBezTo>
                      <a:pt x="33" y="48"/>
                      <a:pt x="29" y="61"/>
                      <a:pt x="29" y="79"/>
                    </a:cubicBezTo>
                    <a:cubicBezTo>
                      <a:pt x="29" y="88"/>
                      <a:pt x="29" y="88"/>
                      <a:pt x="29" y="88"/>
                    </a:cubicBezTo>
                    <a:cubicBezTo>
                      <a:pt x="29" y="105"/>
                      <a:pt x="33" y="118"/>
                      <a:pt x="41" y="127"/>
                    </a:cubicBezTo>
                    <a:cubicBezTo>
                      <a:pt x="49" y="135"/>
                      <a:pt x="59" y="140"/>
                      <a:pt x="72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126" name="Google Shape;126;p9"/>
              <p:cNvSpPr/>
              <p:nvPr/>
            </p:nvSpPr>
            <p:spPr>
              <a:xfrm>
                <a:off x="1544687" y="-749063"/>
                <a:ext cx="107558" cy="125976"/>
              </a:xfrm>
              <a:custGeom>
                <a:rect b="b" l="l" r="r" t="t"/>
                <a:pathLst>
                  <a:path extrusionOk="0" h="171" w="146">
                    <a:moveTo>
                      <a:pt x="0" y="0"/>
                    </a:moveTo>
                    <a:lnTo>
                      <a:pt x="30" y="0"/>
                    </a:lnTo>
                    <a:lnTo>
                      <a:pt x="30" y="132"/>
                    </a:lnTo>
                    <a:lnTo>
                      <a:pt x="31" y="132"/>
                    </a:lnTo>
                    <a:lnTo>
                      <a:pt x="105" y="0"/>
                    </a:lnTo>
                    <a:lnTo>
                      <a:pt x="146" y="0"/>
                    </a:lnTo>
                    <a:lnTo>
                      <a:pt x="146" y="171"/>
                    </a:lnTo>
                    <a:lnTo>
                      <a:pt x="116" y="171"/>
                    </a:lnTo>
                    <a:lnTo>
                      <a:pt x="116" y="37"/>
                    </a:lnTo>
                    <a:lnTo>
                      <a:pt x="114" y="37"/>
                    </a:lnTo>
                    <a:lnTo>
                      <a:pt x="40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127" name="Google Shape;127;p9"/>
              <p:cNvSpPr/>
              <p:nvPr/>
            </p:nvSpPr>
            <p:spPr>
              <a:xfrm>
                <a:off x="1689816" y="-749063"/>
                <a:ext cx="107558" cy="125976"/>
              </a:xfrm>
              <a:custGeom>
                <a:rect b="b" l="l" r="r" t="t"/>
                <a:pathLst>
                  <a:path extrusionOk="0" h="171" w="146">
                    <a:moveTo>
                      <a:pt x="0" y="0"/>
                    </a:moveTo>
                    <a:lnTo>
                      <a:pt x="31" y="0"/>
                    </a:lnTo>
                    <a:lnTo>
                      <a:pt x="31" y="69"/>
                    </a:lnTo>
                    <a:lnTo>
                      <a:pt x="115" y="69"/>
                    </a:lnTo>
                    <a:lnTo>
                      <a:pt x="115" y="0"/>
                    </a:lnTo>
                    <a:lnTo>
                      <a:pt x="146" y="0"/>
                    </a:lnTo>
                    <a:lnTo>
                      <a:pt x="146" y="171"/>
                    </a:lnTo>
                    <a:lnTo>
                      <a:pt x="115" y="171"/>
                    </a:lnTo>
                    <a:lnTo>
                      <a:pt x="115" y="97"/>
                    </a:lnTo>
                    <a:lnTo>
                      <a:pt x="31" y="97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128" name="Google Shape;128;p9"/>
              <p:cNvSpPr/>
              <p:nvPr/>
            </p:nvSpPr>
            <p:spPr>
              <a:xfrm>
                <a:off x="1834946" y="-749063"/>
                <a:ext cx="108294" cy="125976"/>
              </a:xfrm>
              <a:custGeom>
                <a:rect b="b" l="l" r="r" t="t"/>
                <a:pathLst>
                  <a:path extrusionOk="0" h="171" w="147">
                    <a:moveTo>
                      <a:pt x="0" y="0"/>
                    </a:moveTo>
                    <a:lnTo>
                      <a:pt x="31" y="0"/>
                    </a:lnTo>
                    <a:lnTo>
                      <a:pt x="31" y="132"/>
                    </a:lnTo>
                    <a:lnTo>
                      <a:pt x="32" y="132"/>
                    </a:lnTo>
                    <a:lnTo>
                      <a:pt x="106" y="0"/>
                    </a:lnTo>
                    <a:lnTo>
                      <a:pt x="147" y="0"/>
                    </a:lnTo>
                    <a:lnTo>
                      <a:pt x="147" y="171"/>
                    </a:lnTo>
                    <a:lnTo>
                      <a:pt x="116" y="171"/>
                    </a:lnTo>
                    <a:lnTo>
                      <a:pt x="116" y="37"/>
                    </a:lnTo>
                    <a:lnTo>
                      <a:pt x="115" y="37"/>
                    </a:lnTo>
                    <a:lnTo>
                      <a:pt x="4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129" name="Google Shape;129;p9"/>
              <p:cNvSpPr/>
              <p:nvPr/>
            </p:nvSpPr>
            <p:spPr>
              <a:xfrm>
                <a:off x="1980812" y="-749063"/>
                <a:ext cx="132606" cy="125976"/>
              </a:xfrm>
              <a:custGeom>
                <a:rect b="b" l="l" r="r" t="t"/>
                <a:pathLst>
                  <a:path extrusionOk="0" h="171" w="180">
                    <a:moveTo>
                      <a:pt x="0" y="0"/>
                    </a:moveTo>
                    <a:lnTo>
                      <a:pt x="45" y="0"/>
                    </a:lnTo>
                    <a:lnTo>
                      <a:pt x="91" y="96"/>
                    </a:lnTo>
                    <a:lnTo>
                      <a:pt x="91" y="96"/>
                    </a:lnTo>
                    <a:lnTo>
                      <a:pt x="136" y="0"/>
                    </a:lnTo>
                    <a:lnTo>
                      <a:pt x="180" y="0"/>
                    </a:lnTo>
                    <a:lnTo>
                      <a:pt x="180" y="171"/>
                    </a:lnTo>
                    <a:lnTo>
                      <a:pt x="149" y="171"/>
                    </a:lnTo>
                    <a:lnTo>
                      <a:pt x="149" y="37"/>
                    </a:lnTo>
                    <a:lnTo>
                      <a:pt x="149" y="37"/>
                    </a:lnTo>
                    <a:lnTo>
                      <a:pt x="106" y="131"/>
                    </a:lnTo>
                    <a:lnTo>
                      <a:pt x="75" y="131"/>
                    </a:lnTo>
                    <a:lnTo>
                      <a:pt x="31" y="37"/>
                    </a:lnTo>
                    <a:lnTo>
                      <a:pt x="31" y="37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130" name="Google Shape;130;p9"/>
              <p:cNvSpPr/>
              <p:nvPr/>
            </p:nvSpPr>
            <p:spPr>
              <a:xfrm>
                <a:off x="2142149" y="-751273"/>
                <a:ext cx="105348" cy="129659"/>
              </a:xfrm>
              <a:custGeom>
                <a:rect b="b" l="l" r="r" t="t"/>
                <a:pathLst>
                  <a:path extrusionOk="0" h="166" w="135">
                    <a:moveTo>
                      <a:pt x="55" y="166"/>
                    </a:moveTo>
                    <a:cubicBezTo>
                      <a:pt x="37" y="166"/>
                      <a:pt x="23" y="162"/>
                      <a:pt x="14" y="153"/>
                    </a:cubicBezTo>
                    <a:cubicBezTo>
                      <a:pt x="5" y="145"/>
                      <a:pt x="0" y="133"/>
                      <a:pt x="0" y="118"/>
                    </a:cubicBezTo>
                    <a:cubicBezTo>
                      <a:pt x="0" y="102"/>
                      <a:pt x="6" y="89"/>
                      <a:pt x="16" y="80"/>
                    </a:cubicBezTo>
                    <a:cubicBezTo>
                      <a:pt x="27" y="71"/>
                      <a:pt x="45" y="66"/>
                      <a:pt x="69" y="66"/>
                    </a:cubicBezTo>
                    <a:cubicBezTo>
                      <a:pt x="106" y="66"/>
                      <a:pt x="106" y="66"/>
                      <a:pt x="106" y="66"/>
                    </a:cubicBezTo>
                    <a:cubicBezTo>
                      <a:pt x="106" y="57"/>
                      <a:pt x="106" y="57"/>
                      <a:pt x="106" y="57"/>
                    </a:cubicBezTo>
                    <a:cubicBezTo>
                      <a:pt x="106" y="47"/>
                      <a:pt x="104" y="39"/>
                      <a:pt x="98" y="34"/>
                    </a:cubicBezTo>
                    <a:cubicBezTo>
                      <a:pt x="93" y="29"/>
                      <a:pt x="84" y="27"/>
                      <a:pt x="71" y="27"/>
                    </a:cubicBezTo>
                    <a:cubicBezTo>
                      <a:pt x="59" y="27"/>
                      <a:pt x="51" y="29"/>
                      <a:pt x="46" y="33"/>
                    </a:cubicBezTo>
                    <a:cubicBezTo>
                      <a:pt x="40" y="37"/>
                      <a:pt x="37" y="42"/>
                      <a:pt x="36" y="48"/>
                    </a:cubicBezTo>
                    <a:cubicBezTo>
                      <a:pt x="7" y="48"/>
                      <a:pt x="7" y="48"/>
                      <a:pt x="7" y="48"/>
                    </a:cubicBezTo>
                    <a:cubicBezTo>
                      <a:pt x="7" y="41"/>
                      <a:pt x="9" y="35"/>
                      <a:pt x="12" y="29"/>
                    </a:cubicBezTo>
                    <a:cubicBezTo>
                      <a:pt x="15" y="23"/>
                      <a:pt x="19" y="18"/>
                      <a:pt x="24" y="14"/>
                    </a:cubicBezTo>
                    <a:cubicBezTo>
                      <a:pt x="29" y="10"/>
                      <a:pt x="36" y="6"/>
                      <a:pt x="44" y="4"/>
                    </a:cubicBezTo>
                    <a:cubicBezTo>
                      <a:pt x="52" y="1"/>
                      <a:pt x="61" y="0"/>
                      <a:pt x="71" y="0"/>
                    </a:cubicBezTo>
                    <a:cubicBezTo>
                      <a:pt x="93" y="0"/>
                      <a:pt x="109" y="5"/>
                      <a:pt x="120" y="15"/>
                    </a:cubicBezTo>
                    <a:cubicBezTo>
                      <a:pt x="130" y="25"/>
                      <a:pt x="135" y="40"/>
                      <a:pt x="135" y="59"/>
                    </a:cubicBezTo>
                    <a:cubicBezTo>
                      <a:pt x="135" y="164"/>
                      <a:pt x="135" y="164"/>
                      <a:pt x="135" y="164"/>
                    </a:cubicBezTo>
                    <a:cubicBezTo>
                      <a:pt x="113" y="164"/>
                      <a:pt x="113" y="164"/>
                      <a:pt x="113" y="164"/>
                    </a:cubicBezTo>
                    <a:cubicBezTo>
                      <a:pt x="109" y="139"/>
                      <a:pt x="109" y="139"/>
                      <a:pt x="109" y="139"/>
                    </a:cubicBezTo>
                    <a:cubicBezTo>
                      <a:pt x="109" y="139"/>
                      <a:pt x="109" y="139"/>
                      <a:pt x="109" y="139"/>
                    </a:cubicBezTo>
                    <a:cubicBezTo>
                      <a:pt x="95" y="157"/>
                      <a:pt x="78" y="166"/>
                      <a:pt x="55" y="166"/>
                    </a:cubicBezTo>
                    <a:close/>
                    <a:moveTo>
                      <a:pt x="58" y="140"/>
                    </a:moveTo>
                    <a:cubicBezTo>
                      <a:pt x="65" y="140"/>
                      <a:pt x="71" y="139"/>
                      <a:pt x="77" y="136"/>
                    </a:cubicBezTo>
                    <a:cubicBezTo>
                      <a:pt x="83" y="134"/>
                      <a:pt x="88" y="131"/>
                      <a:pt x="92" y="127"/>
                    </a:cubicBezTo>
                    <a:cubicBezTo>
                      <a:pt x="97" y="123"/>
                      <a:pt x="100" y="118"/>
                      <a:pt x="103" y="113"/>
                    </a:cubicBezTo>
                    <a:cubicBezTo>
                      <a:pt x="105" y="108"/>
                      <a:pt x="106" y="102"/>
                      <a:pt x="106" y="96"/>
                    </a:cubicBezTo>
                    <a:cubicBezTo>
                      <a:pt x="106" y="90"/>
                      <a:pt x="106" y="90"/>
                      <a:pt x="106" y="90"/>
                    </a:cubicBezTo>
                    <a:cubicBezTo>
                      <a:pt x="71" y="90"/>
                      <a:pt x="71" y="90"/>
                      <a:pt x="71" y="90"/>
                    </a:cubicBezTo>
                    <a:cubicBezTo>
                      <a:pt x="56" y="90"/>
                      <a:pt x="45" y="93"/>
                      <a:pt x="39" y="98"/>
                    </a:cubicBezTo>
                    <a:cubicBezTo>
                      <a:pt x="33" y="103"/>
                      <a:pt x="30" y="110"/>
                      <a:pt x="30" y="118"/>
                    </a:cubicBezTo>
                    <a:cubicBezTo>
                      <a:pt x="30" y="124"/>
                      <a:pt x="33" y="130"/>
                      <a:pt x="37" y="134"/>
                    </a:cubicBezTo>
                    <a:cubicBezTo>
                      <a:pt x="42" y="138"/>
                      <a:pt x="49" y="140"/>
                      <a:pt x="58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131" name="Google Shape;131;p9"/>
              <p:cNvSpPr/>
              <p:nvPr/>
            </p:nvSpPr>
            <p:spPr>
              <a:xfrm>
                <a:off x="2263705" y="-749063"/>
                <a:ext cx="103138" cy="125976"/>
              </a:xfrm>
              <a:custGeom>
                <a:rect b="b" l="l" r="r" t="t"/>
                <a:pathLst>
                  <a:path extrusionOk="0" h="171" w="140">
                    <a:moveTo>
                      <a:pt x="55" y="28"/>
                    </a:moveTo>
                    <a:lnTo>
                      <a:pt x="0" y="28"/>
                    </a:lnTo>
                    <a:lnTo>
                      <a:pt x="0" y="0"/>
                    </a:lnTo>
                    <a:lnTo>
                      <a:pt x="140" y="0"/>
                    </a:lnTo>
                    <a:lnTo>
                      <a:pt x="140" y="28"/>
                    </a:lnTo>
                    <a:lnTo>
                      <a:pt x="86" y="28"/>
                    </a:lnTo>
                    <a:lnTo>
                      <a:pt x="86" y="171"/>
                    </a:lnTo>
                    <a:lnTo>
                      <a:pt x="55" y="171"/>
                    </a:lnTo>
                    <a:lnTo>
                      <a:pt x="55" y="28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132" name="Google Shape;132;p9"/>
              <p:cNvSpPr/>
              <p:nvPr/>
            </p:nvSpPr>
            <p:spPr>
              <a:xfrm>
                <a:off x="2377156" y="-751273"/>
                <a:ext cx="111978" cy="129659"/>
              </a:xfrm>
              <a:custGeom>
                <a:rect b="b" l="l" r="r" t="t"/>
                <a:pathLst>
                  <a:path extrusionOk="0" h="166" w="144">
                    <a:moveTo>
                      <a:pt x="74" y="166"/>
                    </a:moveTo>
                    <a:cubicBezTo>
                      <a:pt x="62" y="166"/>
                      <a:pt x="52" y="164"/>
                      <a:pt x="43" y="161"/>
                    </a:cubicBezTo>
                    <a:cubicBezTo>
                      <a:pt x="34" y="157"/>
                      <a:pt x="26" y="152"/>
                      <a:pt x="20" y="145"/>
                    </a:cubicBezTo>
                    <a:cubicBezTo>
                      <a:pt x="13" y="139"/>
                      <a:pt x="8" y="130"/>
                      <a:pt x="5" y="121"/>
                    </a:cubicBezTo>
                    <a:cubicBezTo>
                      <a:pt x="2" y="111"/>
                      <a:pt x="0" y="100"/>
                      <a:pt x="0" y="88"/>
                    </a:cubicBezTo>
                    <a:cubicBezTo>
                      <a:pt x="0" y="79"/>
                      <a:pt x="0" y="79"/>
                      <a:pt x="0" y="79"/>
                    </a:cubicBezTo>
                    <a:cubicBezTo>
                      <a:pt x="0" y="66"/>
                      <a:pt x="2" y="55"/>
                      <a:pt x="5" y="45"/>
                    </a:cubicBezTo>
                    <a:cubicBezTo>
                      <a:pt x="8" y="36"/>
                      <a:pt x="13" y="27"/>
                      <a:pt x="20" y="21"/>
                    </a:cubicBezTo>
                    <a:cubicBezTo>
                      <a:pt x="26" y="14"/>
                      <a:pt x="34" y="9"/>
                      <a:pt x="42" y="6"/>
                    </a:cubicBezTo>
                    <a:cubicBezTo>
                      <a:pt x="51" y="2"/>
                      <a:pt x="61" y="0"/>
                      <a:pt x="72" y="0"/>
                    </a:cubicBezTo>
                    <a:cubicBezTo>
                      <a:pt x="83" y="0"/>
                      <a:pt x="93" y="2"/>
                      <a:pt x="102" y="6"/>
                    </a:cubicBezTo>
                    <a:cubicBezTo>
                      <a:pt x="111" y="9"/>
                      <a:pt x="118" y="14"/>
                      <a:pt x="125" y="21"/>
                    </a:cubicBezTo>
                    <a:cubicBezTo>
                      <a:pt x="131" y="28"/>
                      <a:pt x="136" y="36"/>
                      <a:pt x="139" y="46"/>
                    </a:cubicBezTo>
                    <a:cubicBezTo>
                      <a:pt x="143" y="56"/>
                      <a:pt x="144" y="68"/>
                      <a:pt x="144" y="81"/>
                    </a:cubicBezTo>
                    <a:cubicBezTo>
                      <a:pt x="144" y="92"/>
                      <a:pt x="144" y="92"/>
                      <a:pt x="144" y="92"/>
                    </a:cubicBezTo>
                    <a:cubicBezTo>
                      <a:pt x="30" y="92"/>
                      <a:pt x="30" y="92"/>
                      <a:pt x="30" y="92"/>
                    </a:cubicBezTo>
                    <a:cubicBezTo>
                      <a:pt x="30" y="107"/>
                      <a:pt x="34" y="119"/>
                      <a:pt x="42" y="127"/>
                    </a:cubicBezTo>
                    <a:cubicBezTo>
                      <a:pt x="49" y="136"/>
                      <a:pt x="59" y="140"/>
                      <a:pt x="72" y="140"/>
                    </a:cubicBezTo>
                    <a:cubicBezTo>
                      <a:pt x="82" y="140"/>
                      <a:pt x="91" y="138"/>
                      <a:pt x="98" y="134"/>
                    </a:cubicBezTo>
                    <a:cubicBezTo>
                      <a:pt x="104" y="130"/>
                      <a:pt x="109" y="124"/>
                      <a:pt x="113" y="115"/>
                    </a:cubicBezTo>
                    <a:cubicBezTo>
                      <a:pt x="143" y="115"/>
                      <a:pt x="143" y="115"/>
                      <a:pt x="143" y="115"/>
                    </a:cubicBezTo>
                    <a:cubicBezTo>
                      <a:pt x="139" y="132"/>
                      <a:pt x="131" y="145"/>
                      <a:pt x="119" y="153"/>
                    </a:cubicBezTo>
                    <a:cubicBezTo>
                      <a:pt x="107" y="162"/>
                      <a:pt x="92" y="166"/>
                      <a:pt x="74" y="166"/>
                    </a:cubicBezTo>
                    <a:close/>
                    <a:moveTo>
                      <a:pt x="72" y="27"/>
                    </a:moveTo>
                    <a:cubicBezTo>
                      <a:pt x="60" y="27"/>
                      <a:pt x="50" y="30"/>
                      <a:pt x="43" y="37"/>
                    </a:cubicBezTo>
                    <a:cubicBezTo>
                      <a:pt x="36" y="44"/>
                      <a:pt x="32" y="55"/>
                      <a:pt x="30" y="68"/>
                    </a:cubicBezTo>
                    <a:cubicBezTo>
                      <a:pt x="114" y="68"/>
                      <a:pt x="114" y="68"/>
                      <a:pt x="114" y="68"/>
                    </a:cubicBezTo>
                    <a:cubicBezTo>
                      <a:pt x="112" y="40"/>
                      <a:pt x="98" y="27"/>
                      <a:pt x="72" y="27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133" name="Google Shape;133;p9"/>
              <p:cNvSpPr/>
              <p:nvPr/>
            </p:nvSpPr>
            <p:spPr>
              <a:xfrm>
                <a:off x="2502395" y="-749063"/>
                <a:ext cx="114188" cy="127449"/>
              </a:xfrm>
              <a:custGeom>
                <a:rect b="b" l="l" r="r" t="t"/>
                <a:pathLst>
                  <a:path extrusionOk="0" h="163" w="146">
                    <a:moveTo>
                      <a:pt x="0" y="137"/>
                    </a:moveTo>
                    <a:cubicBezTo>
                      <a:pt x="4" y="137"/>
                      <a:pt x="4" y="137"/>
                      <a:pt x="4" y="137"/>
                    </a:cubicBezTo>
                    <a:cubicBezTo>
                      <a:pt x="11" y="137"/>
                      <a:pt x="15" y="135"/>
                      <a:pt x="19" y="131"/>
                    </a:cubicBezTo>
                    <a:cubicBezTo>
                      <a:pt x="23" y="127"/>
                      <a:pt x="25" y="121"/>
                      <a:pt x="27" y="113"/>
                    </a:cubicBezTo>
                    <a:cubicBezTo>
                      <a:pt x="28" y="106"/>
                      <a:pt x="29" y="96"/>
                      <a:pt x="30" y="86"/>
                    </a:cubicBezTo>
                    <a:cubicBezTo>
                      <a:pt x="30" y="75"/>
                      <a:pt x="30" y="63"/>
                      <a:pt x="30" y="50"/>
                    </a:cubicBezTo>
                    <a:cubicBezTo>
                      <a:pt x="30" y="0"/>
                      <a:pt x="30" y="0"/>
                      <a:pt x="30" y="0"/>
                    </a:cubicBezTo>
                    <a:cubicBezTo>
                      <a:pt x="146" y="0"/>
                      <a:pt x="146" y="0"/>
                      <a:pt x="146" y="0"/>
                    </a:cubicBezTo>
                    <a:cubicBezTo>
                      <a:pt x="146" y="161"/>
                      <a:pt x="146" y="161"/>
                      <a:pt x="146" y="161"/>
                    </a:cubicBezTo>
                    <a:cubicBezTo>
                      <a:pt x="117" y="161"/>
                      <a:pt x="117" y="161"/>
                      <a:pt x="117" y="161"/>
                    </a:cubicBezTo>
                    <a:cubicBezTo>
                      <a:pt x="117" y="26"/>
                      <a:pt x="117" y="26"/>
                      <a:pt x="117" y="26"/>
                    </a:cubicBezTo>
                    <a:cubicBezTo>
                      <a:pt x="59" y="26"/>
                      <a:pt x="59" y="26"/>
                      <a:pt x="59" y="26"/>
                    </a:cubicBezTo>
                    <a:cubicBezTo>
                      <a:pt x="59" y="50"/>
                      <a:pt x="59" y="50"/>
                      <a:pt x="59" y="50"/>
                    </a:cubicBezTo>
                    <a:cubicBezTo>
                      <a:pt x="59" y="64"/>
                      <a:pt x="59" y="79"/>
                      <a:pt x="58" y="92"/>
                    </a:cubicBezTo>
                    <a:cubicBezTo>
                      <a:pt x="57" y="106"/>
                      <a:pt x="55" y="118"/>
                      <a:pt x="52" y="129"/>
                    </a:cubicBezTo>
                    <a:cubicBezTo>
                      <a:pt x="49" y="139"/>
                      <a:pt x="43" y="148"/>
                      <a:pt x="36" y="154"/>
                    </a:cubicBezTo>
                    <a:cubicBezTo>
                      <a:pt x="28" y="160"/>
                      <a:pt x="18" y="163"/>
                      <a:pt x="4" y="163"/>
                    </a:cubicBezTo>
                    <a:cubicBezTo>
                      <a:pt x="0" y="163"/>
                      <a:pt x="0" y="163"/>
                      <a:pt x="0" y="163"/>
                    </a:cubicBezTo>
                    <a:lnTo>
                      <a:pt x="0" y="137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134" name="Google Shape;134;p9"/>
              <p:cNvSpPr/>
              <p:nvPr/>
            </p:nvSpPr>
            <p:spPr>
              <a:xfrm>
                <a:off x="2643104" y="-749063"/>
                <a:ext cx="99454" cy="125976"/>
              </a:xfrm>
              <a:custGeom>
                <a:rect b="b" l="l" r="r" t="t"/>
                <a:pathLst>
                  <a:path extrusionOk="0" h="161" w="128">
                    <a:moveTo>
                      <a:pt x="36" y="99"/>
                    </a:moveTo>
                    <a:cubicBezTo>
                      <a:pt x="25" y="95"/>
                      <a:pt x="18" y="89"/>
                      <a:pt x="13" y="81"/>
                    </a:cubicBezTo>
                    <a:cubicBezTo>
                      <a:pt x="8" y="73"/>
                      <a:pt x="6" y="64"/>
                      <a:pt x="6" y="53"/>
                    </a:cubicBezTo>
                    <a:cubicBezTo>
                      <a:pt x="6" y="36"/>
                      <a:pt x="11" y="23"/>
                      <a:pt x="22" y="14"/>
                    </a:cubicBezTo>
                    <a:cubicBezTo>
                      <a:pt x="32" y="4"/>
                      <a:pt x="49" y="0"/>
                      <a:pt x="74" y="0"/>
                    </a:cubicBezTo>
                    <a:cubicBezTo>
                      <a:pt x="128" y="0"/>
                      <a:pt x="128" y="0"/>
                      <a:pt x="128" y="0"/>
                    </a:cubicBezTo>
                    <a:cubicBezTo>
                      <a:pt x="128" y="161"/>
                      <a:pt x="128" y="161"/>
                      <a:pt x="128" y="161"/>
                    </a:cubicBezTo>
                    <a:cubicBezTo>
                      <a:pt x="99" y="161"/>
                      <a:pt x="99" y="161"/>
                      <a:pt x="99" y="161"/>
                    </a:cubicBezTo>
                    <a:cubicBezTo>
                      <a:pt x="99" y="105"/>
                      <a:pt x="99" y="105"/>
                      <a:pt x="99" y="105"/>
                    </a:cubicBezTo>
                    <a:cubicBezTo>
                      <a:pt x="74" y="105"/>
                      <a:pt x="74" y="105"/>
                      <a:pt x="74" y="105"/>
                    </a:cubicBezTo>
                    <a:cubicBezTo>
                      <a:pt x="72" y="105"/>
                      <a:pt x="70" y="105"/>
                      <a:pt x="68" y="105"/>
                    </a:cubicBezTo>
                    <a:cubicBezTo>
                      <a:pt x="67" y="105"/>
                      <a:pt x="65" y="104"/>
                      <a:pt x="63" y="104"/>
                    </a:cubicBezTo>
                    <a:cubicBezTo>
                      <a:pt x="32" y="161"/>
                      <a:pt x="32" y="161"/>
                      <a:pt x="32" y="161"/>
                    </a:cubicBezTo>
                    <a:cubicBezTo>
                      <a:pt x="0" y="161"/>
                      <a:pt x="0" y="161"/>
                      <a:pt x="0" y="161"/>
                    </a:cubicBezTo>
                    <a:lnTo>
                      <a:pt x="36" y="99"/>
                    </a:lnTo>
                    <a:close/>
                    <a:moveTo>
                      <a:pt x="36" y="53"/>
                    </a:moveTo>
                    <a:cubicBezTo>
                      <a:pt x="36" y="61"/>
                      <a:pt x="39" y="67"/>
                      <a:pt x="45" y="72"/>
                    </a:cubicBezTo>
                    <a:cubicBezTo>
                      <a:pt x="50" y="76"/>
                      <a:pt x="60" y="78"/>
                      <a:pt x="75" y="78"/>
                    </a:cubicBezTo>
                    <a:cubicBezTo>
                      <a:pt x="99" y="78"/>
                      <a:pt x="99" y="78"/>
                      <a:pt x="99" y="78"/>
                    </a:cubicBezTo>
                    <a:cubicBezTo>
                      <a:pt x="99" y="26"/>
                      <a:pt x="99" y="26"/>
                      <a:pt x="99" y="26"/>
                    </a:cubicBezTo>
                    <a:cubicBezTo>
                      <a:pt x="75" y="26"/>
                      <a:pt x="75" y="26"/>
                      <a:pt x="75" y="26"/>
                    </a:cubicBezTo>
                    <a:cubicBezTo>
                      <a:pt x="60" y="26"/>
                      <a:pt x="50" y="28"/>
                      <a:pt x="44" y="33"/>
                    </a:cubicBezTo>
                    <a:cubicBezTo>
                      <a:pt x="39" y="37"/>
                      <a:pt x="36" y="44"/>
                      <a:pt x="36" y="5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</p:grp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Титульный слайд">
  <p:cSld name="4_Титульный слайд">
    <p:bg>
      <p:bgPr>
        <a:solidFill>
          <a:schemeClr val="lt1"/>
        </a:solidFill>
      </p:bgPr>
    </p:bg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10"/>
          <p:cNvSpPr txBox="1"/>
          <p:nvPr>
            <p:ph type="ctrTitle"/>
          </p:nvPr>
        </p:nvSpPr>
        <p:spPr>
          <a:xfrm>
            <a:off x="122869" y="2560386"/>
            <a:ext cx="10324462" cy="327005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Quattrocento Sans"/>
              <a:buNone/>
              <a:defRPr b="0" i="0" sz="6000" u="none" cap="none" strike="noStrike">
                <a:solidFill>
                  <a:schemeClr val="dk2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pic>
        <p:nvPicPr>
          <p:cNvPr id="137" name="Google Shape;137;p1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862617" y="4677929"/>
            <a:ext cx="1847833" cy="1847833"/>
          </a:xfrm>
          <a:prstGeom prst="rect">
            <a:avLst/>
          </a:prstGeom>
          <a:noFill/>
          <a:ln>
            <a:noFill/>
          </a:ln>
        </p:spPr>
      </p:pic>
      <p:sp>
        <p:nvSpPr>
          <p:cNvPr id="138" name="Google Shape;138;p10"/>
          <p:cNvSpPr txBox="1"/>
          <p:nvPr>
            <p:ph idx="1" type="subTitle"/>
          </p:nvPr>
        </p:nvSpPr>
        <p:spPr>
          <a:xfrm>
            <a:off x="174205" y="6006362"/>
            <a:ext cx="6426926" cy="519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lvl="1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lvl="2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lvl="3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lvl="4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lvl="5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lvl="6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lvl="7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lvl="8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/>
        </p:txBody>
      </p:sp>
      <p:sp>
        <p:nvSpPr>
          <p:cNvPr id="139" name="Google Shape;139;p10"/>
          <p:cNvSpPr txBox="1"/>
          <p:nvPr>
            <p:ph idx="2" type="body"/>
          </p:nvPr>
        </p:nvSpPr>
        <p:spPr>
          <a:xfrm>
            <a:off x="10077189" y="5503653"/>
            <a:ext cx="1418687" cy="4968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accen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/>
        </p:txBody>
      </p:sp>
      <p:pic>
        <p:nvPicPr>
          <p:cNvPr id="140" name="Google Shape;140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884454" y="454543"/>
            <a:ext cx="947515" cy="496378"/>
          </a:xfrm>
          <a:prstGeom prst="rect">
            <a:avLst/>
          </a:prstGeom>
          <a:noFill/>
          <a:ln>
            <a:noFill/>
          </a:ln>
        </p:spPr>
      </p:pic>
      <p:sp>
        <p:nvSpPr>
          <p:cNvPr id="141" name="Google Shape;141;p10"/>
          <p:cNvSpPr/>
          <p:nvPr>
            <p:ph idx="3" type="pic"/>
          </p:nvPr>
        </p:nvSpPr>
        <p:spPr>
          <a:xfrm>
            <a:off x="247650" y="1651000"/>
            <a:ext cx="11690350" cy="2311400"/>
          </a:xfrm>
          <a:prstGeom prst="rect">
            <a:avLst/>
          </a:prstGeom>
          <a:noFill/>
          <a:ln>
            <a:noFill/>
          </a:ln>
        </p:spPr>
      </p:sp>
      <p:grpSp>
        <p:nvGrpSpPr>
          <p:cNvPr id="142" name="Google Shape;142;p10"/>
          <p:cNvGrpSpPr/>
          <p:nvPr/>
        </p:nvGrpSpPr>
        <p:grpSpPr>
          <a:xfrm>
            <a:off x="247650" y="277337"/>
            <a:ext cx="5033536" cy="1130532"/>
            <a:chOff x="704850" y="-1594057"/>
            <a:chExt cx="4203603" cy="944129"/>
          </a:xfrm>
        </p:grpSpPr>
        <p:sp>
          <p:nvSpPr>
            <p:cNvPr id="143" name="Google Shape;143;p10"/>
            <p:cNvSpPr/>
            <p:nvPr/>
          </p:nvSpPr>
          <p:spPr>
            <a:xfrm>
              <a:off x="3852763" y="-1219813"/>
              <a:ext cx="302046" cy="222483"/>
            </a:xfrm>
            <a:custGeom>
              <a:rect b="b" l="l" r="r" t="t"/>
              <a:pathLst>
                <a:path extrusionOk="0" h="302" w="410">
                  <a:moveTo>
                    <a:pt x="146" y="0"/>
                  </a:moveTo>
                  <a:lnTo>
                    <a:pt x="0" y="0"/>
                  </a:lnTo>
                  <a:lnTo>
                    <a:pt x="263" y="302"/>
                  </a:lnTo>
                  <a:lnTo>
                    <a:pt x="410" y="302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144" name="Google Shape;144;p10"/>
            <p:cNvSpPr/>
            <p:nvPr/>
          </p:nvSpPr>
          <p:spPr>
            <a:xfrm>
              <a:off x="1450389" y="-1417986"/>
              <a:ext cx="655662" cy="440546"/>
            </a:xfrm>
            <a:custGeom>
              <a:rect b="b" l="l" r="r" t="t"/>
              <a:pathLst>
                <a:path extrusionOk="0" h="565" w="841">
                  <a:moveTo>
                    <a:pt x="673" y="153"/>
                  </a:moveTo>
                  <a:cubicBezTo>
                    <a:pt x="729" y="112"/>
                    <a:pt x="752" y="59"/>
                    <a:pt x="748" y="0"/>
                  </a:cubicBezTo>
                  <a:cubicBezTo>
                    <a:pt x="642" y="0"/>
                    <a:pt x="642" y="0"/>
                    <a:pt x="642" y="0"/>
                  </a:cubicBezTo>
                  <a:cubicBezTo>
                    <a:pt x="648" y="25"/>
                    <a:pt x="643" y="51"/>
                    <a:pt x="622" y="73"/>
                  </a:cubicBezTo>
                  <a:cubicBezTo>
                    <a:pt x="598" y="97"/>
                    <a:pt x="559" y="113"/>
                    <a:pt x="524" y="117"/>
                  </a:cubicBezTo>
                  <a:cubicBezTo>
                    <a:pt x="467" y="126"/>
                    <a:pt x="249" y="123"/>
                    <a:pt x="197" y="123"/>
                  </a:cubicBezTo>
                  <a:cubicBezTo>
                    <a:pt x="197" y="213"/>
                    <a:pt x="197" y="213"/>
                    <a:pt x="197" y="213"/>
                  </a:cubicBezTo>
                  <a:cubicBezTo>
                    <a:pt x="298" y="213"/>
                    <a:pt x="396" y="213"/>
                    <a:pt x="494" y="213"/>
                  </a:cubicBezTo>
                  <a:cubicBezTo>
                    <a:pt x="661" y="214"/>
                    <a:pt x="684" y="272"/>
                    <a:pt x="681" y="337"/>
                  </a:cubicBezTo>
                  <a:cubicBezTo>
                    <a:pt x="679" y="400"/>
                    <a:pt x="639" y="434"/>
                    <a:pt x="585" y="449"/>
                  </a:cubicBezTo>
                  <a:cubicBezTo>
                    <a:pt x="462" y="480"/>
                    <a:pt x="360" y="486"/>
                    <a:pt x="213" y="445"/>
                  </a:cubicBezTo>
                  <a:cubicBezTo>
                    <a:pt x="117" y="408"/>
                    <a:pt x="102" y="323"/>
                    <a:pt x="102" y="323"/>
                  </a:cubicBezTo>
                  <a:cubicBezTo>
                    <a:pt x="6" y="324"/>
                    <a:pt x="6" y="324"/>
                    <a:pt x="6" y="324"/>
                  </a:cubicBezTo>
                  <a:cubicBezTo>
                    <a:pt x="0" y="421"/>
                    <a:pt x="88" y="516"/>
                    <a:pt x="195" y="542"/>
                  </a:cubicBezTo>
                  <a:cubicBezTo>
                    <a:pt x="288" y="565"/>
                    <a:pt x="344" y="565"/>
                    <a:pt x="440" y="565"/>
                  </a:cubicBezTo>
                  <a:cubicBezTo>
                    <a:pt x="527" y="565"/>
                    <a:pt x="617" y="551"/>
                    <a:pt x="693" y="506"/>
                  </a:cubicBezTo>
                  <a:cubicBezTo>
                    <a:pt x="811" y="436"/>
                    <a:pt x="841" y="219"/>
                    <a:pt x="673" y="15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145" name="Google Shape;145;p10"/>
            <p:cNvSpPr/>
            <p:nvPr/>
          </p:nvSpPr>
          <p:spPr>
            <a:xfrm>
              <a:off x="2793391" y="-1542488"/>
              <a:ext cx="632824" cy="588623"/>
            </a:xfrm>
            <a:custGeom>
              <a:rect b="b" l="l" r="r" t="t"/>
              <a:pathLst>
                <a:path extrusionOk="0" h="754" w="811">
                  <a:moveTo>
                    <a:pt x="424" y="488"/>
                  </a:moveTo>
                  <a:cubicBezTo>
                    <a:pt x="113" y="0"/>
                    <a:pt x="113" y="0"/>
                    <a:pt x="11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86" y="449"/>
                    <a:pt x="286" y="449"/>
                    <a:pt x="286" y="449"/>
                  </a:cubicBezTo>
                  <a:cubicBezTo>
                    <a:pt x="306" y="481"/>
                    <a:pt x="341" y="500"/>
                    <a:pt x="378" y="500"/>
                  </a:cubicBezTo>
                  <a:cubicBezTo>
                    <a:pt x="417" y="500"/>
                    <a:pt x="417" y="500"/>
                    <a:pt x="417" y="500"/>
                  </a:cubicBezTo>
                  <a:cubicBezTo>
                    <a:pt x="392" y="543"/>
                    <a:pt x="392" y="543"/>
                    <a:pt x="392" y="543"/>
                  </a:cubicBezTo>
                  <a:cubicBezTo>
                    <a:pt x="392" y="543"/>
                    <a:pt x="392" y="543"/>
                    <a:pt x="392" y="543"/>
                  </a:cubicBezTo>
                  <a:cubicBezTo>
                    <a:pt x="356" y="605"/>
                    <a:pt x="306" y="636"/>
                    <a:pt x="249" y="634"/>
                  </a:cubicBezTo>
                  <a:cubicBezTo>
                    <a:pt x="140" y="628"/>
                    <a:pt x="131" y="552"/>
                    <a:pt x="127" y="473"/>
                  </a:cubicBezTo>
                  <a:cubicBezTo>
                    <a:pt x="127" y="262"/>
                    <a:pt x="127" y="262"/>
                    <a:pt x="127" y="262"/>
                  </a:cubicBezTo>
                  <a:cubicBezTo>
                    <a:pt x="30" y="262"/>
                    <a:pt x="30" y="262"/>
                    <a:pt x="30" y="262"/>
                  </a:cubicBezTo>
                  <a:cubicBezTo>
                    <a:pt x="30" y="473"/>
                    <a:pt x="30" y="473"/>
                    <a:pt x="30" y="473"/>
                  </a:cubicBezTo>
                  <a:cubicBezTo>
                    <a:pt x="30" y="473"/>
                    <a:pt x="30" y="473"/>
                    <a:pt x="30" y="473"/>
                  </a:cubicBezTo>
                  <a:cubicBezTo>
                    <a:pt x="29" y="595"/>
                    <a:pt x="67" y="675"/>
                    <a:pt x="154" y="707"/>
                  </a:cubicBezTo>
                  <a:cubicBezTo>
                    <a:pt x="218" y="731"/>
                    <a:pt x="357" y="754"/>
                    <a:pt x="456" y="615"/>
                  </a:cubicBezTo>
                  <a:cubicBezTo>
                    <a:pt x="497" y="557"/>
                    <a:pt x="811" y="0"/>
                    <a:pt x="811" y="0"/>
                  </a:cubicBezTo>
                  <a:cubicBezTo>
                    <a:pt x="698" y="0"/>
                    <a:pt x="698" y="0"/>
                    <a:pt x="698" y="0"/>
                  </a:cubicBezTo>
                  <a:lnTo>
                    <a:pt x="424" y="488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146" name="Google Shape;146;p10"/>
            <p:cNvSpPr/>
            <p:nvPr/>
          </p:nvSpPr>
          <p:spPr>
            <a:xfrm>
              <a:off x="704850" y="-1542488"/>
              <a:ext cx="728595" cy="544421"/>
            </a:xfrm>
            <a:custGeom>
              <a:rect b="b" l="l" r="r" t="t"/>
              <a:pathLst>
                <a:path extrusionOk="0" h="698" w="934">
                  <a:moveTo>
                    <a:pt x="467" y="0"/>
                  </a:moveTo>
                  <a:cubicBezTo>
                    <a:pt x="675" y="410"/>
                    <a:pt x="675" y="410"/>
                    <a:pt x="675" y="410"/>
                  </a:cubicBezTo>
                  <a:cubicBezTo>
                    <a:pt x="259" y="410"/>
                    <a:pt x="259" y="410"/>
                    <a:pt x="259" y="410"/>
                  </a:cubicBezTo>
                  <a:cubicBezTo>
                    <a:pt x="467" y="0"/>
                    <a:pt x="467" y="0"/>
                    <a:pt x="467" y="0"/>
                  </a:cubicBezTo>
                  <a:cubicBezTo>
                    <a:pt x="354" y="0"/>
                    <a:pt x="354" y="0"/>
                    <a:pt x="354" y="0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46" y="698"/>
                    <a:pt x="46" y="698"/>
                    <a:pt x="46" y="698"/>
                  </a:cubicBezTo>
                  <a:cubicBezTo>
                    <a:pt x="87" y="698"/>
                    <a:pt x="124" y="675"/>
                    <a:pt x="143" y="639"/>
                  </a:cubicBezTo>
                  <a:cubicBezTo>
                    <a:pt x="187" y="551"/>
                    <a:pt x="187" y="551"/>
                    <a:pt x="187" y="551"/>
                  </a:cubicBezTo>
                  <a:cubicBezTo>
                    <a:pt x="200" y="527"/>
                    <a:pt x="224" y="512"/>
                    <a:pt x="251" y="512"/>
                  </a:cubicBezTo>
                  <a:cubicBezTo>
                    <a:pt x="683" y="512"/>
                    <a:pt x="683" y="512"/>
                    <a:pt x="683" y="512"/>
                  </a:cubicBezTo>
                  <a:cubicBezTo>
                    <a:pt x="710" y="512"/>
                    <a:pt x="735" y="527"/>
                    <a:pt x="747" y="551"/>
                  </a:cubicBezTo>
                  <a:cubicBezTo>
                    <a:pt x="791" y="639"/>
                    <a:pt x="791" y="639"/>
                    <a:pt x="791" y="639"/>
                  </a:cubicBezTo>
                  <a:cubicBezTo>
                    <a:pt x="810" y="675"/>
                    <a:pt x="847" y="698"/>
                    <a:pt x="888" y="698"/>
                  </a:cubicBezTo>
                  <a:cubicBezTo>
                    <a:pt x="934" y="698"/>
                    <a:pt x="934" y="698"/>
                    <a:pt x="934" y="698"/>
                  </a:cubicBezTo>
                  <a:cubicBezTo>
                    <a:pt x="580" y="0"/>
                    <a:pt x="580" y="0"/>
                    <a:pt x="580" y="0"/>
                  </a:cubicBezTo>
                  <a:lnTo>
                    <a:pt x="46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147" name="Google Shape;147;p10"/>
            <p:cNvSpPr/>
            <p:nvPr/>
          </p:nvSpPr>
          <p:spPr>
            <a:xfrm>
              <a:off x="4179121" y="-1542488"/>
              <a:ext cx="729332" cy="544421"/>
            </a:xfrm>
            <a:custGeom>
              <a:rect b="b" l="l" r="r" t="t"/>
              <a:pathLst>
                <a:path extrusionOk="0" h="698" w="935">
                  <a:moveTo>
                    <a:pt x="467" y="0"/>
                  </a:moveTo>
                  <a:cubicBezTo>
                    <a:pt x="676" y="410"/>
                    <a:pt x="676" y="410"/>
                    <a:pt x="676" y="410"/>
                  </a:cubicBezTo>
                  <a:cubicBezTo>
                    <a:pt x="259" y="410"/>
                    <a:pt x="259" y="410"/>
                    <a:pt x="259" y="410"/>
                  </a:cubicBezTo>
                  <a:cubicBezTo>
                    <a:pt x="467" y="0"/>
                    <a:pt x="467" y="0"/>
                    <a:pt x="467" y="0"/>
                  </a:cubicBezTo>
                  <a:cubicBezTo>
                    <a:pt x="398" y="0"/>
                    <a:pt x="335" y="39"/>
                    <a:pt x="304" y="101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113" y="698"/>
                    <a:pt x="113" y="698"/>
                    <a:pt x="113" y="698"/>
                  </a:cubicBezTo>
                  <a:cubicBezTo>
                    <a:pt x="208" y="512"/>
                    <a:pt x="208" y="512"/>
                    <a:pt x="208" y="512"/>
                  </a:cubicBezTo>
                  <a:cubicBezTo>
                    <a:pt x="727" y="512"/>
                    <a:pt x="727" y="512"/>
                    <a:pt x="727" y="512"/>
                  </a:cubicBezTo>
                  <a:cubicBezTo>
                    <a:pt x="822" y="698"/>
                    <a:pt x="822" y="698"/>
                    <a:pt x="822" y="698"/>
                  </a:cubicBezTo>
                  <a:cubicBezTo>
                    <a:pt x="935" y="698"/>
                    <a:pt x="935" y="698"/>
                    <a:pt x="935" y="698"/>
                  </a:cubicBezTo>
                  <a:cubicBezTo>
                    <a:pt x="631" y="101"/>
                    <a:pt x="631" y="101"/>
                    <a:pt x="631" y="101"/>
                  </a:cubicBezTo>
                  <a:cubicBezTo>
                    <a:pt x="600" y="39"/>
                    <a:pt x="537" y="0"/>
                    <a:pt x="46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148" name="Google Shape;148;p10"/>
            <p:cNvSpPr/>
            <p:nvPr/>
          </p:nvSpPr>
          <p:spPr>
            <a:xfrm>
              <a:off x="3488098" y="-1542488"/>
              <a:ext cx="608513" cy="545157"/>
            </a:xfrm>
            <a:custGeom>
              <a:rect b="b" l="l" r="r" t="t"/>
              <a:pathLst>
                <a:path extrusionOk="0" h="699" w="780">
                  <a:moveTo>
                    <a:pt x="548" y="298"/>
                  </a:moveTo>
                  <a:cubicBezTo>
                    <a:pt x="780" y="0"/>
                    <a:pt x="780" y="0"/>
                    <a:pt x="780" y="0"/>
                  </a:cubicBezTo>
                  <a:cubicBezTo>
                    <a:pt x="657" y="0"/>
                    <a:pt x="657" y="0"/>
                    <a:pt x="657" y="0"/>
                  </a:cubicBezTo>
                  <a:cubicBezTo>
                    <a:pt x="501" y="201"/>
                    <a:pt x="501" y="201"/>
                    <a:pt x="501" y="201"/>
                  </a:cubicBezTo>
                  <a:cubicBezTo>
                    <a:pt x="451" y="265"/>
                    <a:pt x="375" y="302"/>
                    <a:pt x="295" y="302"/>
                  </a:cubicBezTo>
                  <a:cubicBezTo>
                    <a:pt x="95" y="302"/>
                    <a:pt x="95" y="302"/>
                    <a:pt x="95" y="302"/>
                  </a:cubicBezTo>
                  <a:cubicBezTo>
                    <a:pt x="96" y="0"/>
                    <a:pt x="96" y="0"/>
                    <a:pt x="96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99"/>
                    <a:pt x="0" y="699"/>
                    <a:pt x="0" y="699"/>
                  </a:cubicBezTo>
                  <a:cubicBezTo>
                    <a:pt x="94" y="699"/>
                    <a:pt x="94" y="699"/>
                    <a:pt x="94" y="699"/>
                  </a:cubicBezTo>
                  <a:cubicBezTo>
                    <a:pt x="95" y="399"/>
                    <a:pt x="95" y="399"/>
                    <a:pt x="95" y="399"/>
                  </a:cubicBezTo>
                  <a:cubicBezTo>
                    <a:pt x="342" y="399"/>
                    <a:pt x="342" y="399"/>
                    <a:pt x="342" y="399"/>
                  </a:cubicBezTo>
                  <a:cubicBezTo>
                    <a:pt x="423" y="399"/>
                    <a:pt x="499" y="362"/>
                    <a:pt x="548" y="29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149" name="Google Shape;149;p10"/>
            <p:cNvSpPr/>
            <p:nvPr/>
          </p:nvSpPr>
          <p:spPr>
            <a:xfrm>
              <a:off x="2154673" y="-1542488"/>
              <a:ext cx="576098" cy="545157"/>
            </a:xfrm>
            <a:custGeom>
              <a:rect b="b" l="l" r="r" t="t"/>
              <a:pathLst>
                <a:path extrusionOk="0" h="699" w="739">
                  <a:moveTo>
                    <a:pt x="520" y="276"/>
                  </a:moveTo>
                  <a:cubicBezTo>
                    <a:pt x="482" y="274"/>
                    <a:pt x="104" y="275"/>
                    <a:pt x="104" y="275"/>
                  </a:cubicBezTo>
                  <a:cubicBezTo>
                    <a:pt x="104" y="87"/>
                    <a:pt x="104" y="87"/>
                    <a:pt x="104" y="87"/>
                  </a:cubicBezTo>
                  <a:cubicBezTo>
                    <a:pt x="676" y="87"/>
                    <a:pt x="676" y="87"/>
                    <a:pt x="676" y="87"/>
                  </a:cubicBezTo>
                  <a:cubicBezTo>
                    <a:pt x="676" y="0"/>
                    <a:pt x="676" y="0"/>
                    <a:pt x="676" y="0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10"/>
                    <a:pt x="0" y="610"/>
                    <a:pt x="0" y="610"/>
                  </a:cubicBezTo>
                  <a:cubicBezTo>
                    <a:pt x="58" y="610"/>
                    <a:pt x="104" y="564"/>
                    <a:pt x="104" y="507"/>
                  </a:cubicBezTo>
                  <a:cubicBezTo>
                    <a:pt x="104" y="368"/>
                    <a:pt x="104" y="368"/>
                    <a:pt x="104" y="368"/>
                  </a:cubicBezTo>
                  <a:cubicBezTo>
                    <a:pt x="104" y="368"/>
                    <a:pt x="389" y="367"/>
                    <a:pt x="528" y="370"/>
                  </a:cubicBezTo>
                  <a:cubicBezTo>
                    <a:pt x="597" y="372"/>
                    <a:pt x="626" y="412"/>
                    <a:pt x="626" y="482"/>
                  </a:cubicBezTo>
                  <a:cubicBezTo>
                    <a:pt x="626" y="551"/>
                    <a:pt x="603" y="602"/>
                    <a:pt x="528" y="605"/>
                  </a:cubicBezTo>
                  <a:cubicBezTo>
                    <a:pt x="399" y="611"/>
                    <a:pt x="104" y="610"/>
                    <a:pt x="104" y="610"/>
                  </a:cubicBezTo>
                  <a:cubicBezTo>
                    <a:pt x="104" y="699"/>
                    <a:pt x="104" y="699"/>
                    <a:pt x="104" y="699"/>
                  </a:cubicBezTo>
                  <a:cubicBezTo>
                    <a:pt x="186" y="699"/>
                    <a:pt x="269" y="699"/>
                    <a:pt x="351" y="698"/>
                  </a:cubicBezTo>
                  <a:cubicBezTo>
                    <a:pt x="426" y="697"/>
                    <a:pt x="494" y="695"/>
                    <a:pt x="569" y="691"/>
                  </a:cubicBezTo>
                  <a:cubicBezTo>
                    <a:pt x="668" y="686"/>
                    <a:pt x="739" y="631"/>
                    <a:pt x="739" y="471"/>
                  </a:cubicBezTo>
                  <a:cubicBezTo>
                    <a:pt x="739" y="380"/>
                    <a:pt x="708" y="285"/>
                    <a:pt x="520" y="27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150" name="Google Shape;150;p10"/>
            <p:cNvSpPr/>
            <p:nvPr/>
          </p:nvSpPr>
          <p:spPr>
            <a:xfrm>
              <a:off x="1454809" y="-1594057"/>
              <a:ext cx="496535" cy="236481"/>
            </a:xfrm>
            <a:custGeom>
              <a:rect b="b" l="l" r="r" t="t"/>
              <a:pathLst>
                <a:path extrusionOk="0" h="303" w="636">
                  <a:moveTo>
                    <a:pt x="99" y="273"/>
                  </a:moveTo>
                  <a:cubicBezTo>
                    <a:pt x="167" y="193"/>
                    <a:pt x="323" y="104"/>
                    <a:pt x="462" y="150"/>
                  </a:cubicBezTo>
                  <a:cubicBezTo>
                    <a:pt x="500" y="163"/>
                    <a:pt x="525" y="193"/>
                    <a:pt x="531" y="224"/>
                  </a:cubicBezTo>
                  <a:cubicBezTo>
                    <a:pt x="636" y="224"/>
                    <a:pt x="636" y="224"/>
                    <a:pt x="636" y="224"/>
                  </a:cubicBezTo>
                  <a:cubicBezTo>
                    <a:pt x="635" y="209"/>
                    <a:pt x="632" y="192"/>
                    <a:pt x="627" y="176"/>
                  </a:cubicBezTo>
                  <a:cubicBezTo>
                    <a:pt x="546" y="0"/>
                    <a:pt x="298" y="43"/>
                    <a:pt x="204" y="82"/>
                  </a:cubicBezTo>
                  <a:cubicBezTo>
                    <a:pt x="120" y="116"/>
                    <a:pt x="59" y="165"/>
                    <a:pt x="0" y="246"/>
                  </a:cubicBezTo>
                  <a:cubicBezTo>
                    <a:pt x="25" y="266"/>
                    <a:pt x="48" y="284"/>
                    <a:pt x="72" y="303"/>
                  </a:cubicBezTo>
                  <a:cubicBezTo>
                    <a:pt x="83" y="291"/>
                    <a:pt x="92" y="282"/>
                    <a:pt x="99" y="27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grpSp>
          <p:nvGrpSpPr>
            <p:cNvPr id="151" name="Google Shape;151;p10"/>
            <p:cNvGrpSpPr/>
            <p:nvPr/>
          </p:nvGrpSpPr>
          <p:grpSpPr>
            <a:xfrm>
              <a:off x="704850" y="-827473"/>
              <a:ext cx="2037708" cy="177545"/>
              <a:chOff x="704850" y="-751273"/>
              <a:chExt cx="2037708" cy="177545"/>
            </a:xfrm>
          </p:grpSpPr>
          <p:sp>
            <p:nvSpPr>
              <p:cNvPr id="152" name="Google Shape;152;p10"/>
              <p:cNvSpPr/>
              <p:nvPr/>
            </p:nvSpPr>
            <p:spPr>
              <a:xfrm>
                <a:off x="704850" y="-749063"/>
                <a:ext cx="102401" cy="125976"/>
              </a:xfrm>
              <a:custGeom>
                <a:rect b="b" l="l" r="r" t="t"/>
                <a:pathLst>
                  <a:path extrusionOk="0" h="171" w="139">
                    <a:moveTo>
                      <a:pt x="0" y="0"/>
                    </a:moveTo>
                    <a:lnTo>
                      <a:pt x="139" y="0"/>
                    </a:lnTo>
                    <a:lnTo>
                      <a:pt x="139" y="171"/>
                    </a:lnTo>
                    <a:lnTo>
                      <a:pt x="108" y="171"/>
                    </a:lnTo>
                    <a:lnTo>
                      <a:pt x="108" y="28"/>
                    </a:lnTo>
                    <a:lnTo>
                      <a:pt x="31" y="28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153" name="Google Shape;153;p10"/>
              <p:cNvSpPr/>
              <p:nvPr/>
            </p:nvSpPr>
            <p:spPr>
              <a:xfrm>
                <a:off x="845559" y="-751273"/>
                <a:ext cx="111978" cy="177545"/>
              </a:xfrm>
              <a:custGeom>
                <a:rect b="b" l="l" r="r" t="t"/>
                <a:pathLst>
                  <a:path extrusionOk="0" h="228" w="144">
                    <a:moveTo>
                      <a:pt x="0" y="3"/>
                    </a:moveTo>
                    <a:cubicBezTo>
                      <a:pt x="22" y="3"/>
                      <a:pt x="22" y="3"/>
                      <a:pt x="22" y="3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33" y="16"/>
                      <a:pt x="41" y="10"/>
                      <a:pt x="50" y="6"/>
                    </a:cubicBezTo>
                    <a:cubicBezTo>
                      <a:pt x="58" y="2"/>
                      <a:pt x="68" y="0"/>
                      <a:pt x="79" y="0"/>
                    </a:cubicBezTo>
                    <a:cubicBezTo>
                      <a:pt x="89" y="0"/>
                      <a:pt x="98" y="2"/>
                      <a:pt x="106" y="5"/>
                    </a:cubicBezTo>
                    <a:cubicBezTo>
                      <a:pt x="114" y="9"/>
                      <a:pt x="121" y="13"/>
                      <a:pt x="126" y="20"/>
                    </a:cubicBezTo>
                    <a:cubicBezTo>
                      <a:pt x="132" y="27"/>
                      <a:pt x="137" y="35"/>
                      <a:pt x="140" y="44"/>
                    </a:cubicBezTo>
                    <a:cubicBezTo>
                      <a:pt x="143" y="54"/>
                      <a:pt x="144" y="66"/>
                      <a:pt x="144" y="79"/>
                    </a:cubicBezTo>
                    <a:cubicBezTo>
                      <a:pt x="144" y="88"/>
                      <a:pt x="144" y="88"/>
                      <a:pt x="144" y="88"/>
                    </a:cubicBezTo>
                    <a:cubicBezTo>
                      <a:pt x="144" y="101"/>
                      <a:pt x="143" y="112"/>
                      <a:pt x="139" y="122"/>
                    </a:cubicBezTo>
                    <a:cubicBezTo>
                      <a:pt x="136" y="131"/>
                      <a:pt x="132" y="140"/>
                      <a:pt x="126" y="146"/>
                    </a:cubicBezTo>
                    <a:cubicBezTo>
                      <a:pt x="120" y="153"/>
                      <a:pt x="113" y="158"/>
                      <a:pt x="105" y="161"/>
                    </a:cubicBezTo>
                    <a:cubicBezTo>
                      <a:pt x="97" y="164"/>
                      <a:pt x="89" y="166"/>
                      <a:pt x="79" y="166"/>
                    </a:cubicBezTo>
                    <a:cubicBezTo>
                      <a:pt x="68" y="166"/>
                      <a:pt x="59" y="164"/>
                      <a:pt x="51" y="161"/>
                    </a:cubicBezTo>
                    <a:cubicBezTo>
                      <a:pt x="43" y="158"/>
                      <a:pt x="36" y="152"/>
                      <a:pt x="29" y="144"/>
                    </a:cubicBezTo>
                    <a:cubicBezTo>
                      <a:pt x="29" y="144"/>
                      <a:pt x="29" y="144"/>
                      <a:pt x="29" y="144"/>
                    </a:cubicBezTo>
                    <a:cubicBezTo>
                      <a:pt x="29" y="228"/>
                      <a:pt x="29" y="228"/>
                      <a:pt x="29" y="228"/>
                    </a:cubicBezTo>
                    <a:cubicBezTo>
                      <a:pt x="0" y="228"/>
                      <a:pt x="0" y="228"/>
                      <a:pt x="0" y="228"/>
                    </a:cubicBezTo>
                    <a:lnTo>
                      <a:pt x="0" y="3"/>
                    </a:lnTo>
                    <a:close/>
                    <a:moveTo>
                      <a:pt x="71" y="140"/>
                    </a:moveTo>
                    <a:cubicBezTo>
                      <a:pt x="84" y="140"/>
                      <a:pt x="95" y="136"/>
                      <a:pt x="103" y="127"/>
                    </a:cubicBezTo>
                    <a:cubicBezTo>
                      <a:pt x="110" y="119"/>
                      <a:pt x="114" y="105"/>
                      <a:pt x="114" y="88"/>
                    </a:cubicBezTo>
                    <a:cubicBezTo>
                      <a:pt x="114" y="79"/>
                      <a:pt x="114" y="79"/>
                      <a:pt x="114" y="79"/>
                    </a:cubicBezTo>
                    <a:cubicBezTo>
                      <a:pt x="114" y="61"/>
                      <a:pt x="110" y="48"/>
                      <a:pt x="102" y="40"/>
                    </a:cubicBezTo>
                    <a:cubicBezTo>
                      <a:pt x="95" y="31"/>
                      <a:pt x="84" y="27"/>
                      <a:pt x="71" y="27"/>
                    </a:cubicBezTo>
                    <a:cubicBezTo>
                      <a:pt x="58" y="27"/>
                      <a:pt x="48" y="31"/>
                      <a:pt x="40" y="39"/>
                    </a:cubicBezTo>
                    <a:cubicBezTo>
                      <a:pt x="32" y="48"/>
                      <a:pt x="29" y="61"/>
                      <a:pt x="29" y="79"/>
                    </a:cubicBezTo>
                    <a:cubicBezTo>
                      <a:pt x="29" y="88"/>
                      <a:pt x="29" y="88"/>
                      <a:pt x="29" y="88"/>
                    </a:cubicBezTo>
                    <a:cubicBezTo>
                      <a:pt x="29" y="105"/>
                      <a:pt x="32" y="118"/>
                      <a:pt x="40" y="127"/>
                    </a:cubicBezTo>
                    <a:cubicBezTo>
                      <a:pt x="48" y="135"/>
                      <a:pt x="58" y="140"/>
                      <a:pt x="71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154" name="Google Shape;154;p10"/>
              <p:cNvSpPr/>
              <p:nvPr/>
            </p:nvSpPr>
            <p:spPr>
              <a:xfrm>
                <a:off x="980375" y="-751273"/>
                <a:ext cx="112715" cy="129659"/>
              </a:xfrm>
              <a:custGeom>
                <a:rect b="b" l="l" r="r" t="t"/>
                <a:pathLst>
                  <a:path extrusionOk="0" h="166" w="145">
                    <a:moveTo>
                      <a:pt x="74" y="166"/>
                    </a:moveTo>
                    <a:cubicBezTo>
                      <a:pt x="63" y="166"/>
                      <a:pt x="53" y="164"/>
                      <a:pt x="43" y="161"/>
                    </a:cubicBezTo>
                    <a:cubicBezTo>
                      <a:pt x="34" y="157"/>
                      <a:pt x="27" y="152"/>
                      <a:pt x="20" y="145"/>
                    </a:cubicBezTo>
                    <a:cubicBezTo>
                      <a:pt x="14" y="139"/>
                      <a:pt x="9" y="130"/>
                      <a:pt x="5" y="121"/>
                    </a:cubicBezTo>
                    <a:cubicBezTo>
                      <a:pt x="2" y="111"/>
                      <a:pt x="0" y="100"/>
                      <a:pt x="0" y="88"/>
                    </a:cubicBezTo>
                    <a:cubicBezTo>
                      <a:pt x="0" y="79"/>
                      <a:pt x="0" y="79"/>
                      <a:pt x="0" y="79"/>
                    </a:cubicBezTo>
                    <a:cubicBezTo>
                      <a:pt x="0" y="66"/>
                      <a:pt x="2" y="55"/>
                      <a:pt x="5" y="45"/>
                    </a:cubicBezTo>
                    <a:cubicBezTo>
                      <a:pt x="9" y="36"/>
                      <a:pt x="14" y="27"/>
                      <a:pt x="20" y="21"/>
                    </a:cubicBezTo>
                    <a:cubicBezTo>
                      <a:pt x="26" y="14"/>
                      <a:pt x="34" y="9"/>
                      <a:pt x="43" y="6"/>
                    </a:cubicBezTo>
                    <a:cubicBezTo>
                      <a:pt x="52" y="2"/>
                      <a:pt x="62" y="0"/>
                      <a:pt x="73" y="0"/>
                    </a:cubicBezTo>
                    <a:cubicBezTo>
                      <a:pt x="83" y="0"/>
                      <a:pt x="93" y="2"/>
                      <a:pt x="102" y="6"/>
                    </a:cubicBezTo>
                    <a:cubicBezTo>
                      <a:pt x="111" y="9"/>
                      <a:pt x="119" y="14"/>
                      <a:pt x="125" y="21"/>
                    </a:cubicBezTo>
                    <a:cubicBezTo>
                      <a:pt x="131" y="28"/>
                      <a:pt x="136" y="36"/>
                      <a:pt x="140" y="46"/>
                    </a:cubicBezTo>
                    <a:cubicBezTo>
                      <a:pt x="143" y="56"/>
                      <a:pt x="145" y="68"/>
                      <a:pt x="145" y="81"/>
                    </a:cubicBezTo>
                    <a:cubicBezTo>
                      <a:pt x="145" y="92"/>
                      <a:pt x="145" y="92"/>
                      <a:pt x="145" y="92"/>
                    </a:cubicBezTo>
                    <a:cubicBezTo>
                      <a:pt x="30" y="92"/>
                      <a:pt x="30" y="92"/>
                      <a:pt x="30" y="92"/>
                    </a:cubicBezTo>
                    <a:cubicBezTo>
                      <a:pt x="31" y="107"/>
                      <a:pt x="35" y="119"/>
                      <a:pt x="42" y="127"/>
                    </a:cubicBezTo>
                    <a:cubicBezTo>
                      <a:pt x="50" y="136"/>
                      <a:pt x="60" y="140"/>
                      <a:pt x="73" y="140"/>
                    </a:cubicBezTo>
                    <a:cubicBezTo>
                      <a:pt x="83" y="140"/>
                      <a:pt x="91" y="138"/>
                      <a:pt x="98" y="134"/>
                    </a:cubicBezTo>
                    <a:cubicBezTo>
                      <a:pt x="105" y="130"/>
                      <a:pt x="110" y="124"/>
                      <a:pt x="113" y="115"/>
                    </a:cubicBezTo>
                    <a:cubicBezTo>
                      <a:pt x="143" y="115"/>
                      <a:pt x="143" y="115"/>
                      <a:pt x="143" y="115"/>
                    </a:cubicBezTo>
                    <a:cubicBezTo>
                      <a:pt x="139" y="132"/>
                      <a:pt x="132" y="145"/>
                      <a:pt x="120" y="153"/>
                    </a:cubicBezTo>
                    <a:cubicBezTo>
                      <a:pt x="108" y="162"/>
                      <a:pt x="93" y="166"/>
                      <a:pt x="74" y="166"/>
                    </a:cubicBezTo>
                    <a:close/>
                    <a:moveTo>
                      <a:pt x="73" y="27"/>
                    </a:moveTo>
                    <a:cubicBezTo>
                      <a:pt x="60" y="27"/>
                      <a:pt x="51" y="30"/>
                      <a:pt x="44" y="37"/>
                    </a:cubicBezTo>
                    <a:cubicBezTo>
                      <a:pt x="37" y="44"/>
                      <a:pt x="32" y="55"/>
                      <a:pt x="31" y="68"/>
                    </a:cubicBezTo>
                    <a:cubicBezTo>
                      <a:pt x="115" y="68"/>
                      <a:pt x="115" y="68"/>
                      <a:pt x="115" y="68"/>
                    </a:cubicBezTo>
                    <a:cubicBezTo>
                      <a:pt x="112" y="40"/>
                      <a:pt x="98" y="27"/>
                      <a:pt x="73" y="27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155" name="Google Shape;155;p10"/>
              <p:cNvSpPr/>
              <p:nvPr/>
            </p:nvSpPr>
            <p:spPr>
              <a:xfrm>
                <a:off x="1105614" y="-749063"/>
                <a:ext cx="131869" cy="157654"/>
              </a:xfrm>
              <a:custGeom>
                <a:rect b="b" l="l" r="r" t="t"/>
                <a:pathLst>
                  <a:path extrusionOk="0" h="202" w="169">
                    <a:moveTo>
                      <a:pt x="0" y="134"/>
                    </a:moveTo>
                    <a:cubicBezTo>
                      <a:pt x="16" y="134"/>
                      <a:pt x="16" y="134"/>
                      <a:pt x="16" y="134"/>
                    </a:cubicBezTo>
                    <a:cubicBezTo>
                      <a:pt x="19" y="129"/>
                      <a:pt x="22" y="124"/>
                      <a:pt x="25" y="119"/>
                    </a:cubicBezTo>
                    <a:cubicBezTo>
                      <a:pt x="27" y="114"/>
                      <a:pt x="29" y="108"/>
                      <a:pt x="30" y="102"/>
                    </a:cubicBezTo>
                    <a:cubicBezTo>
                      <a:pt x="31" y="95"/>
                      <a:pt x="32" y="87"/>
                      <a:pt x="33" y="79"/>
                    </a:cubicBezTo>
                    <a:cubicBezTo>
                      <a:pt x="33" y="70"/>
                      <a:pt x="34" y="60"/>
                      <a:pt x="34" y="48"/>
                    </a:cubicBezTo>
                    <a:cubicBezTo>
                      <a:pt x="34" y="0"/>
                      <a:pt x="34" y="0"/>
                      <a:pt x="34" y="0"/>
                    </a:cubicBezTo>
                    <a:cubicBezTo>
                      <a:pt x="149" y="0"/>
                      <a:pt x="149" y="0"/>
                      <a:pt x="149" y="0"/>
                    </a:cubicBezTo>
                    <a:cubicBezTo>
                      <a:pt x="149" y="134"/>
                      <a:pt x="149" y="134"/>
                      <a:pt x="149" y="134"/>
                    </a:cubicBezTo>
                    <a:cubicBezTo>
                      <a:pt x="169" y="134"/>
                      <a:pt x="169" y="134"/>
                      <a:pt x="169" y="134"/>
                    </a:cubicBezTo>
                    <a:cubicBezTo>
                      <a:pt x="169" y="202"/>
                      <a:pt x="169" y="202"/>
                      <a:pt x="169" y="202"/>
                    </a:cubicBezTo>
                    <a:cubicBezTo>
                      <a:pt x="141" y="202"/>
                      <a:pt x="141" y="202"/>
                      <a:pt x="141" y="202"/>
                    </a:cubicBezTo>
                    <a:cubicBezTo>
                      <a:pt x="141" y="161"/>
                      <a:pt x="141" y="161"/>
                      <a:pt x="141" y="161"/>
                    </a:cubicBezTo>
                    <a:cubicBezTo>
                      <a:pt x="28" y="161"/>
                      <a:pt x="28" y="161"/>
                      <a:pt x="28" y="161"/>
                    </a:cubicBezTo>
                    <a:cubicBezTo>
                      <a:pt x="28" y="202"/>
                      <a:pt x="28" y="202"/>
                      <a:pt x="28" y="202"/>
                    </a:cubicBezTo>
                    <a:cubicBezTo>
                      <a:pt x="0" y="202"/>
                      <a:pt x="0" y="202"/>
                      <a:pt x="0" y="202"/>
                    </a:cubicBezTo>
                    <a:lnTo>
                      <a:pt x="0" y="134"/>
                    </a:lnTo>
                    <a:close/>
                    <a:moveTo>
                      <a:pt x="121" y="134"/>
                    </a:moveTo>
                    <a:cubicBezTo>
                      <a:pt x="121" y="26"/>
                      <a:pt x="121" y="26"/>
                      <a:pt x="121" y="26"/>
                    </a:cubicBezTo>
                    <a:cubicBezTo>
                      <a:pt x="61" y="26"/>
                      <a:pt x="61" y="26"/>
                      <a:pt x="61" y="26"/>
                    </a:cubicBezTo>
                    <a:cubicBezTo>
                      <a:pt x="61" y="48"/>
                      <a:pt x="61" y="48"/>
                      <a:pt x="61" y="48"/>
                    </a:cubicBezTo>
                    <a:cubicBezTo>
                      <a:pt x="61" y="59"/>
                      <a:pt x="61" y="68"/>
                      <a:pt x="61" y="76"/>
                    </a:cubicBezTo>
                    <a:cubicBezTo>
                      <a:pt x="60" y="84"/>
                      <a:pt x="60" y="92"/>
                      <a:pt x="58" y="99"/>
                    </a:cubicBezTo>
                    <a:cubicBezTo>
                      <a:pt x="57" y="105"/>
                      <a:pt x="56" y="112"/>
                      <a:pt x="54" y="117"/>
                    </a:cubicBezTo>
                    <a:cubicBezTo>
                      <a:pt x="53" y="123"/>
                      <a:pt x="51" y="128"/>
                      <a:pt x="48" y="134"/>
                    </a:cubicBezTo>
                    <a:cubicBezTo>
                      <a:pt x="48" y="134"/>
                      <a:pt x="48" y="134"/>
                      <a:pt x="48" y="134"/>
                    </a:cubicBezTo>
                    <a:lnTo>
                      <a:pt x="121" y="134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156" name="Google Shape;156;p10"/>
              <p:cNvSpPr/>
              <p:nvPr/>
            </p:nvSpPr>
            <p:spPr>
              <a:xfrm>
                <a:off x="1261057" y="-749063"/>
                <a:ext cx="103138" cy="125976"/>
              </a:xfrm>
              <a:custGeom>
                <a:rect b="b" l="l" r="r" t="t"/>
                <a:pathLst>
                  <a:path extrusionOk="0" h="171" w="140">
                    <a:moveTo>
                      <a:pt x="0" y="0"/>
                    </a:moveTo>
                    <a:lnTo>
                      <a:pt x="140" y="0"/>
                    </a:lnTo>
                    <a:lnTo>
                      <a:pt x="140" y="171"/>
                    </a:lnTo>
                    <a:lnTo>
                      <a:pt x="109" y="171"/>
                    </a:lnTo>
                    <a:lnTo>
                      <a:pt x="109" y="28"/>
                    </a:lnTo>
                    <a:lnTo>
                      <a:pt x="31" y="28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157" name="Google Shape;157;p10"/>
              <p:cNvSpPr/>
              <p:nvPr/>
            </p:nvSpPr>
            <p:spPr>
              <a:xfrm>
                <a:off x="1401030" y="-751273"/>
                <a:ext cx="113452" cy="177545"/>
              </a:xfrm>
              <a:custGeom>
                <a:rect b="b" l="l" r="r" t="t"/>
                <a:pathLst>
                  <a:path extrusionOk="0" h="228" w="145">
                    <a:moveTo>
                      <a:pt x="0" y="3"/>
                    </a:moveTo>
                    <a:cubicBezTo>
                      <a:pt x="23" y="3"/>
                      <a:pt x="23" y="3"/>
                      <a:pt x="23" y="3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27" y="25"/>
                      <a:pt x="27" y="25"/>
                      <a:pt x="27" y="25"/>
                    </a:cubicBezTo>
                    <a:cubicBezTo>
                      <a:pt x="34" y="16"/>
                      <a:pt x="42" y="10"/>
                      <a:pt x="50" y="6"/>
                    </a:cubicBezTo>
                    <a:cubicBezTo>
                      <a:pt x="59" y="2"/>
                      <a:pt x="68" y="0"/>
                      <a:pt x="80" y="0"/>
                    </a:cubicBezTo>
                    <a:cubicBezTo>
                      <a:pt x="90" y="0"/>
                      <a:pt x="98" y="2"/>
                      <a:pt x="106" y="5"/>
                    </a:cubicBezTo>
                    <a:cubicBezTo>
                      <a:pt x="114" y="9"/>
                      <a:pt x="121" y="13"/>
                      <a:pt x="127" y="20"/>
                    </a:cubicBezTo>
                    <a:cubicBezTo>
                      <a:pt x="133" y="27"/>
                      <a:pt x="137" y="35"/>
                      <a:pt x="140" y="44"/>
                    </a:cubicBezTo>
                    <a:cubicBezTo>
                      <a:pt x="143" y="54"/>
                      <a:pt x="145" y="66"/>
                      <a:pt x="145" y="79"/>
                    </a:cubicBezTo>
                    <a:cubicBezTo>
                      <a:pt x="145" y="88"/>
                      <a:pt x="145" y="88"/>
                      <a:pt x="145" y="88"/>
                    </a:cubicBezTo>
                    <a:cubicBezTo>
                      <a:pt x="145" y="101"/>
                      <a:pt x="143" y="112"/>
                      <a:pt x="140" y="122"/>
                    </a:cubicBezTo>
                    <a:cubicBezTo>
                      <a:pt x="137" y="131"/>
                      <a:pt x="132" y="140"/>
                      <a:pt x="127" y="146"/>
                    </a:cubicBezTo>
                    <a:cubicBezTo>
                      <a:pt x="121" y="153"/>
                      <a:pt x="114" y="158"/>
                      <a:pt x="106" y="161"/>
                    </a:cubicBezTo>
                    <a:cubicBezTo>
                      <a:pt x="98" y="164"/>
                      <a:pt x="89" y="166"/>
                      <a:pt x="80" y="166"/>
                    </a:cubicBezTo>
                    <a:cubicBezTo>
                      <a:pt x="69" y="166"/>
                      <a:pt x="60" y="164"/>
                      <a:pt x="52" y="161"/>
                    </a:cubicBezTo>
                    <a:cubicBezTo>
                      <a:pt x="44" y="158"/>
                      <a:pt x="37" y="152"/>
                      <a:pt x="30" y="144"/>
                    </a:cubicBezTo>
                    <a:cubicBezTo>
                      <a:pt x="29" y="144"/>
                      <a:pt x="29" y="144"/>
                      <a:pt x="29" y="144"/>
                    </a:cubicBezTo>
                    <a:cubicBezTo>
                      <a:pt x="29" y="228"/>
                      <a:pt x="29" y="228"/>
                      <a:pt x="29" y="228"/>
                    </a:cubicBezTo>
                    <a:cubicBezTo>
                      <a:pt x="0" y="228"/>
                      <a:pt x="0" y="228"/>
                      <a:pt x="0" y="228"/>
                    </a:cubicBezTo>
                    <a:lnTo>
                      <a:pt x="0" y="3"/>
                    </a:lnTo>
                    <a:close/>
                    <a:moveTo>
                      <a:pt x="72" y="140"/>
                    </a:moveTo>
                    <a:cubicBezTo>
                      <a:pt x="85" y="140"/>
                      <a:pt x="95" y="136"/>
                      <a:pt x="103" y="127"/>
                    </a:cubicBezTo>
                    <a:cubicBezTo>
                      <a:pt x="111" y="119"/>
                      <a:pt x="115" y="105"/>
                      <a:pt x="115" y="88"/>
                    </a:cubicBezTo>
                    <a:cubicBezTo>
                      <a:pt x="115" y="79"/>
                      <a:pt x="115" y="79"/>
                      <a:pt x="115" y="79"/>
                    </a:cubicBezTo>
                    <a:cubicBezTo>
                      <a:pt x="115" y="61"/>
                      <a:pt x="111" y="48"/>
                      <a:pt x="103" y="40"/>
                    </a:cubicBezTo>
                    <a:cubicBezTo>
                      <a:pt x="95" y="31"/>
                      <a:pt x="85" y="27"/>
                      <a:pt x="72" y="27"/>
                    </a:cubicBezTo>
                    <a:cubicBezTo>
                      <a:pt x="59" y="27"/>
                      <a:pt x="49" y="31"/>
                      <a:pt x="41" y="39"/>
                    </a:cubicBezTo>
                    <a:cubicBezTo>
                      <a:pt x="33" y="48"/>
                      <a:pt x="29" y="61"/>
                      <a:pt x="29" y="79"/>
                    </a:cubicBezTo>
                    <a:cubicBezTo>
                      <a:pt x="29" y="88"/>
                      <a:pt x="29" y="88"/>
                      <a:pt x="29" y="88"/>
                    </a:cubicBezTo>
                    <a:cubicBezTo>
                      <a:pt x="29" y="105"/>
                      <a:pt x="33" y="118"/>
                      <a:pt x="41" y="127"/>
                    </a:cubicBezTo>
                    <a:cubicBezTo>
                      <a:pt x="49" y="135"/>
                      <a:pt x="59" y="140"/>
                      <a:pt x="72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158" name="Google Shape;158;p10"/>
              <p:cNvSpPr/>
              <p:nvPr/>
            </p:nvSpPr>
            <p:spPr>
              <a:xfrm>
                <a:off x="1544687" y="-749063"/>
                <a:ext cx="107558" cy="125976"/>
              </a:xfrm>
              <a:custGeom>
                <a:rect b="b" l="l" r="r" t="t"/>
                <a:pathLst>
                  <a:path extrusionOk="0" h="171" w="146">
                    <a:moveTo>
                      <a:pt x="0" y="0"/>
                    </a:moveTo>
                    <a:lnTo>
                      <a:pt x="30" y="0"/>
                    </a:lnTo>
                    <a:lnTo>
                      <a:pt x="30" y="132"/>
                    </a:lnTo>
                    <a:lnTo>
                      <a:pt x="31" y="132"/>
                    </a:lnTo>
                    <a:lnTo>
                      <a:pt x="105" y="0"/>
                    </a:lnTo>
                    <a:lnTo>
                      <a:pt x="146" y="0"/>
                    </a:lnTo>
                    <a:lnTo>
                      <a:pt x="146" y="171"/>
                    </a:lnTo>
                    <a:lnTo>
                      <a:pt x="116" y="171"/>
                    </a:lnTo>
                    <a:lnTo>
                      <a:pt x="116" y="37"/>
                    </a:lnTo>
                    <a:lnTo>
                      <a:pt x="114" y="37"/>
                    </a:lnTo>
                    <a:lnTo>
                      <a:pt x="40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159" name="Google Shape;159;p10"/>
              <p:cNvSpPr/>
              <p:nvPr/>
            </p:nvSpPr>
            <p:spPr>
              <a:xfrm>
                <a:off x="1689816" y="-749063"/>
                <a:ext cx="107558" cy="125976"/>
              </a:xfrm>
              <a:custGeom>
                <a:rect b="b" l="l" r="r" t="t"/>
                <a:pathLst>
                  <a:path extrusionOk="0" h="171" w="146">
                    <a:moveTo>
                      <a:pt x="0" y="0"/>
                    </a:moveTo>
                    <a:lnTo>
                      <a:pt x="31" y="0"/>
                    </a:lnTo>
                    <a:lnTo>
                      <a:pt x="31" y="69"/>
                    </a:lnTo>
                    <a:lnTo>
                      <a:pt x="115" y="69"/>
                    </a:lnTo>
                    <a:lnTo>
                      <a:pt x="115" y="0"/>
                    </a:lnTo>
                    <a:lnTo>
                      <a:pt x="146" y="0"/>
                    </a:lnTo>
                    <a:lnTo>
                      <a:pt x="146" y="171"/>
                    </a:lnTo>
                    <a:lnTo>
                      <a:pt x="115" y="171"/>
                    </a:lnTo>
                    <a:lnTo>
                      <a:pt x="115" y="97"/>
                    </a:lnTo>
                    <a:lnTo>
                      <a:pt x="31" y="97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160" name="Google Shape;160;p10"/>
              <p:cNvSpPr/>
              <p:nvPr/>
            </p:nvSpPr>
            <p:spPr>
              <a:xfrm>
                <a:off x="1834946" y="-749063"/>
                <a:ext cx="108294" cy="125976"/>
              </a:xfrm>
              <a:custGeom>
                <a:rect b="b" l="l" r="r" t="t"/>
                <a:pathLst>
                  <a:path extrusionOk="0" h="171" w="147">
                    <a:moveTo>
                      <a:pt x="0" y="0"/>
                    </a:moveTo>
                    <a:lnTo>
                      <a:pt x="31" y="0"/>
                    </a:lnTo>
                    <a:lnTo>
                      <a:pt x="31" y="132"/>
                    </a:lnTo>
                    <a:lnTo>
                      <a:pt x="32" y="132"/>
                    </a:lnTo>
                    <a:lnTo>
                      <a:pt x="106" y="0"/>
                    </a:lnTo>
                    <a:lnTo>
                      <a:pt x="147" y="0"/>
                    </a:lnTo>
                    <a:lnTo>
                      <a:pt x="147" y="171"/>
                    </a:lnTo>
                    <a:lnTo>
                      <a:pt x="116" y="171"/>
                    </a:lnTo>
                    <a:lnTo>
                      <a:pt x="116" y="37"/>
                    </a:lnTo>
                    <a:lnTo>
                      <a:pt x="115" y="37"/>
                    </a:lnTo>
                    <a:lnTo>
                      <a:pt x="4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161" name="Google Shape;161;p10"/>
              <p:cNvSpPr/>
              <p:nvPr/>
            </p:nvSpPr>
            <p:spPr>
              <a:xfrm>
                <a:off x="1980812" y="-749063"/>
                <a:ext cx="132606" cy="125976"/>
              </a:xfrm>
              <a:custGeom>
                <a:rect b="b" l="l" r="r" t="t"/>
                <a:pathLst>
                  <a:path extrusionOk="0" h="171" w="180">
                    <a:moveTo>
                      <a:pt x="0" y="0"/>
                    </a:moveTo>
                    <a:lnTo>
                      <a:pt x="45" y="0"/>
                    </a:lnTo>
                    <a:lnTo>
                      <a:pt x="91" y="96"/>
                    </a:lnTo>
                    <a:lnTo>
                      <a:pt x="91" y="96"/>
                    </a:lnTo>
                    <a:lnTo>
                      <a:pt x="136" y="0"/>
                    </a:lnTo>
                    <a:lnTo>
                      <a:pt x="180" y="0"/>
                    </a:lnTo>
                    <a:lnTo>
                      <a:pt x="180" y="171"/>
                    </a:lnTo>
                    <a:lnTo>
                      <a:pt x="149" y="171"/>
                    </a:lnTo>
                    <a:lnTo>
                      <a:pt x="149" y="37"/>
                    </a:lnTo>
                    <a:lnTo>
                      <a:pt x="149" y="37"/>
                    </a:lnTo>
                    <a:lnTo>
                      <a:pt x="106" y="131"/>
                    </a:lnTo>
                    <a:lnTo>
                      <a:pt x="75" y="131"/>
                    </a:lnTo>
                    <a:lnTo>
                      <a:pt x="31" y="37"/>
                    </a:lnTo>
                    <a:lnTo>
                      <a:pt x="31" y="37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162" name="Google Shape;162;p10"/>
              <p:cNvSpPr/>
              <p:nvPr/>
            </p:nvSpPr>
            <p:spPr>
              <a:xfrm>
                <a:off x="2142149" y="-751273"/>
                <a:ext cx="105348" cy="129659"/>
              </a:xfrm>
              <a:custGeom>
                <a:rect b="b" l="l" r="r" t="t"/>
                <a:pathLst>
                  <a:path extrusionOk="0" h="166" w="135">
                    <a:moveTo>
                      <a:pt x="55" y="166"/>
                    </a:moveTo>
                    <a:cubicBezTo>
                      <a:pt x="37" y="166"/>
                      <a:pt x="23" y="162"/>
                      <a:pt x="14" y="153"/>
                    </a:cubicBezTo>
                    <a:cubicBezTo>
                      <a:pt x="5" y="145"/>
                      <a:pt x="0" y="133"/>
                      <a:pt x="0" y="118"/>
                    </a:cubicBezTo>
                    <a:cubicBezTo>
                      <a:pt x="0" y="102"/>
                      <a:pt x="6" y="89"/>
                      <a:pt x="16" y="80"/>
                    </a:cubicBezTo>
                    <a:cubicBezTo>
                      <a:pt x="27" y="71"/>
                      <a:pt x="45" y="66"/>
                      <a:pt x="69" y="66"/>
                    </a:cubicBezTo>
                    <a:cubicBezTo>
                      <a:pt x="106" y="66"/>
                      <a:pt x="106" y="66"/>
                      <a:pt x="106" y="66"/>
                    </a:cubicBezTo>
                    <a:cubicBezTo>
                      <a:pt x="106" y="57"/>
                      <a:pt x="106" y="57"/>
                      <a:pt x="106" y="57"/>
                    </a:cubicBezTo>
                    <a:cubicBezTo>
                      <a:pt x="106" y="47"/>
                      <a:pt x="104" y="39"/>
                      <a:pt x="98" y="34"/>
                    </a:cubicBezTo>
                    <a:cubicBezTo>
                      <a:pt x="93" y="29"/>
                      <a:pt x="84" y="27"/>
                      <a:pt x="71" y="27"/>
                    </a:cubicBezTo>
                    <a:cubicBezTo>
                      <a:pt x="59" y="27"/>
                      <a:pt x="51" y="29"/>
                      <a:pt x="46" y="33"/>
                    </a:cubicBezTo>
                    <a:cubicBezTo>
                      <a:pt x="40" y="37"/>
                      <a:pt x="37" y="42"/>
                      <a:pt x="36" y="48"/>
                    </a:cubicBezTo>
                    <a:cubicBezTo>
                      <a:pt x="7" y="48"/>
                      <a:pt x="7" y="48"/>
                      <a:pt x="7" y="48"/>
                    </a:cubicBezTo>
                    <a:cubicBezTo>
                      <a:pt x="7" y="41"/>
                      <a:pt x="9" y="35"/>
                      <a:pt x="12" y="29"/>
                    </a:cubicBezTo>
                    <a:cubicBezTo>
                      <a:pt x="15" y="23"/>
                      <a:pt x="19" y="18"/>
                      <a:pt x="24" y="14"/>
                    </a:cubicBezTo>
                    <a:cubicBezTo>
                      <a:pt x="29" y="10"/>
                      <a:pt x="36" y="6"/>
                      <a:pt x="44" y="4"/>
                    </a:cubicBezTo>
                    <a:cubicBezTo>
                      <a:pt x="52" y="1"/>
                      <a:pt x="61" y="0"/>
                      <a:pt x="71" y="0"/>
                    </a:cubicBezTo>
                    <a:cubicBezTo>
                      <a:pt x="93" y="0"/>
                      <a:pt x="109" y="5"/>
                      <a:pt x="120" y="15"/>
                    </a:cubicBezTo>
                    <a:cubicBezTo>
                      <a:pt x="130" y="25"/>
                      <a:pt x="135" y="40"/>
                      <a:pt x="135" y="59"/>
                    </a:cubicBezTo>
                    <a:cubicBezTo>
                      <a:pt x="135" y="164"/>
                      <a:pt x="135" y="164"/>
                      <a:pt x="135" y="164"/>
                    </a:cubicBezTo>
                    <a:cubicBezTo>
                      <a:pt x="113" y="164"/>
                      <a:pt x="113" y="164"/>
                      <a:pt x="113" y="164"/>
                    </a:cubicBezTo>
                    <a:cubicBezTo>
                      <a:pt x="109" y="139"/>
                      <a:pt x="109" y="139"/>
                      <a:pt x="109" y="139"/>
                    </a:cubicBezTo>
                    <a:cubicBezTo>
                      <a:pt x="109" y="139"/>
                      <a:pt x="109" y="139"/>
                      <a:pt x="109" y="139"/>
                    </a:cubicBezTo>
                    <a:cubicBezTo>
                      <a:pt x="95" y="157"/>
                      <a:pt x="78" y="166"/>
                      <a:pt x="55" y="166"/>
                    </a:cubicBezTo>
                    <a:close/>
                    <a:moveTo>
                      <a:pt x="58" y="140"/>
                    </a:moveTo>
                    <a:cubicBezTo>
                      <a:pt x="65" y="140"/>
                      <a:pt x="71" y="139"/>
                      <a:pt x="77" y="136"/>
                    </a:cubicBezTo>
                    <a:cubicBezTo>
                      <a:pt x="83" y="134"/>
                      <a:pt x="88" y="131"/>
                      <a:pt x="92" y="127"/>
                    </a:cubicBezTo>
                    <a:cubicBezTo>
                      <a:pt x="97" y="123"/>
                      <a:pt x="100" y="118"/>
                      <a:pt x="103" y="113"/>
                    </a:cubicBezTo>
                    <a:cubicBezTo>
                      <a:pt x="105" y="108"/>
                      <a:pt x="106" y="102"/>
                      <a:pt x="106" y="96"/>
                    </a:cubicBezTo>
                    <a:cubicBezTo>
                      <a:pt x="106" y="90"/>
                      <a:pt x="106" y="90"/>
                      <a:pt x="106" y="90"/>
                    </a:cubicBezTo>
                    <a:cubicBezTo>
                      <a:pt x="71" y="90"/>
                      <a:pt x="71" y="90"/>
                      <a:pt x="71" y="90"/>
                    </a:cubicBezTo>
                    <a:cubicBezTo>
                      <a:pt x="56" y="90"/>
                      <a:pt x="45" y="93"/>
                      <a:pt x="39" y="98"/>
                    </a:cubicBezTo>
                    <a:cubicBezTo>
                      <a:pt x="33" y="103"/>
                      <a:pt x="30" y="110"/>
                      <a:pt x="30" y="118"/>
                    </a:cubicBezTo>
                    <a:cubicBezTo>
                      <a:pt x="30" y="124"/>
                      <a:pt x="33" y="130"/>
                      <a:pt x="37" y="134"/>
                    </a:cubicBezTo>
                    <a:cubicBezTo>
                      <a:pt x="42" y="138"/>
                      <a:pt x="49" y="140"/>
                      <a:pt x="58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163" name="Google Shape;163;p10"/>
              <p:cNvSpPr/>
              <p:nvPr/>
            </p:nvSpPr>
            <p:spPr>
              <a:xfrm>
                <a:off x="2263705" y="-749063"/>
                <a:ext cx="103138" cy="125976"/>
              </a:xfrm>
              <a:custGeom>
                <a:rect b="b" l="l" r="r" t="t"/>
                <a:pathLst>
                  <a:path extrusionOk="0" h="171" w="140">
                    <a:moveTo>
                      <a:pt x="55" y="28"/>
                    </a:moveTo>
                    <a:lnTo>
                      <a:pt x="0" y="28"/>
                    </a:lnTo>
                    <a:lnTo>
                      <a:pt x="0" y="0"/>
                    </a:lnTo>
                    <a:lnTo>
                      <a:pt x="140" y="0"/>
                    </a:lnTo>
                    <a:lnTo>
                      <a:pt x="140" y="28"/>
                    </a:lnTo>
                    <a:lnTo>
                      <a:pt x="86" y="28"/>
                    </a:lnTo>
                    <a:lnTo>
                      <a:pt x="86" y="171"/>
                    </a:lnTo>
                    <a:lnTo>
                      <a:pt x="55" y="171"/>
                    </a:lnTo>
                    <a:lnTo>
                      <a:pt x="55" y="28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164" name="Google Shape;164;p10"/>
              <p:cNvSpPr/>
              <p:nvPr/>
            </p:nvSpPr>
            <p:spPr>
              <a:xfrm>
                <a:off x="2377156" y="-751273"/>
                <a:ext cx="111978" cy="129659"/>
              </a:xfrm>
              <a:custGeom>
                <a:rect b="b" l="l" r="r" t="t"/>
                <a:pathLst>
                  <a:path extrusionOk="0" h="166" w="144">
                    <a:moveTo>
                      <a:pt x="74" y="166"/>
                    </a:moveTo>
                    <a:cubicBezTo>
                      <a:pt x="62" y="166"/>
                      <a:pt x="52" y="164"/>
                      <a:pt x="43" y="161"/>
                    </a:cubicBezTo>
                    <a:cubicBezTo>
                      <a:pt x="34" y="157"/>
                      <a:pt x="26" y="152"/>
                      <a:pt x="20" y="145"/>
                    </a:cubicBezTo>
                    <a:cubicBezTo>
                      <a:pt x="13" y="139"/>
                      <a:pt x="8" y="130"/>
                      <a:pt x="5" y="121"/>
                    </a:cubicBezTo>
                    <a:cubicBezTo>
                      <a:pt x="2" y="111"/>
                      <a:pt x="0" y="100"/>
                      <a:pt x="0" y="88"/>
                    </a:cubicBezTo>
                    <a:cubicBezTo>
                      <a:pt x="0" y="79"/>
                      <a:pt x="0" y="79"/>
                      <a:pt x="0" y="79"/>
                    </a:cubicBezTo>
                    <a:cubicBezTo>
                      <a:pt x="0" y="66"/>
                      <a:pt x="2" y="55"/>
                      <a:pt x="5" y="45"/>
                    </a:cubicBezTo>
                    <a:cubicBezTo>
                      <a:pt x="8" y="36"/>
                      <a:pt x="13" y="27"/>
                      <a:pt x="20" y="21"/>
                    </a:cubicBezTo>
                    <a:cubicBezTo>
                      <a:pt x="26" y="14"/>
                      <a:pt x="34" y="9"/>
                      <a:pt x="42" y="6"/>
                    </a:cubicBezTo>
                    <a:cubicBezTo>
                      <a:pt x="51" y="2"/>
                      <a:pt x="61" y="0"/>
                      <a:pt x="72" y="0"/>
                    </a:cubicBezTo>
                    <a:cubicBezTo>
                      <a:pt x="83" y="0"/>
                      <a:pt x="93" y="2"/>
                      <a:pt x="102" y="6"/>
                    </a:cubicBezTo>
                    <a:cubicBezTo>
                      <a:pt x="111" y="9"/>
                      <a:pt x="118" y="14"/>
                      <a:pt x="125" y="21"/>
                    </a:cubicBezTo>
                    <a:cubicBezTo>
                      <a:pt x="131" y="28"/>
                      <a:pt x="136" y="36"/>
                      <a:pt x="139" y="46"/>
                    </a:cubicBezTo>
                    <a:cubicBezTo>
                      <a:pt x="143" y="56"/>
                      <a:pt x="144" y="68"/>
                      <a:pt x="144" y="81"/>
                    </a:cubicBezTo>
                    <a:cubicBezTo>
                      <a:pt x="144" y="92"/>
                      <a:pt x="144" y="92"/>
                      <a:pt x="144" y="92"/>
                    </a:cubicBezTo>
                    <a:cubicBezTo>
                      <a:pt x="30" y="92"/>
                      <a:pt x="30" y="92"/>
                      <a:pt x="30" y="92"/>
                    </a:cubicBezTo>
                    <a:cubicBezTo>
                      <a:pt x="30" y="107"/>
                      <a:pt x="34" y="119"/>
                      <a:pt x="42" y="127"/>
                    </a:cubicBezTo>
                    <a:cubicBezTo>
                      <a:pt x="49" y="136"/>
                      <a:pt x="59" y="140"/>
                      <a:pt x="72" y="140"/>
                    </a:cubicBezTo>
                    <a:cubicBezTo>
                      <a:pt x="82" y="140"/>
                      <a:pt x="91" y="138"/>
                      <a:pt x="98" y="134"/>
                    </a:cubicBezTo>
                    <a:cubicBezTo>
                      <a:pt x="104" y="130"/>
                      <a:pt x="109" y="124"/>
                      <a:pt x="113" y="115"/>
                    </a:cubicBezTo>
                    <a:cubicBezTo>
                      <a:pt x="143" y="115"/>
                      <a:pt x="143" y="115"/>
                      <a:pt x="143" y="115"/>
                    </a:cubicBezTo>
                    <a:cubicBezTo>
                      <a:pt x="139" y="132"/>
                      <a:pt x="131" y="145"/>
                      <a:pt x="119" y="153"/>
                    </a:cubicBezTo>
                    <a:cubicBezTo>
                      <a:pt x="107" y="162"/>
                      <a:pt x="92" y="166"/>
                      <a:pt x="74" y="166"/>
                    </a:cubicBezTo>
                    <a:close/>
                    <a:moveTo>
                      <a:pt x="72" y="27"/>
                    </a:moveTo>
                    <a:cubicBezTo>
                      <a:pt x="60" y="27"/>
                      <a:pt x="50" y="30"/>
                      <a:pt x="43" y="37"/>
                    </a:cubicBezTo>
                    <a:cubicBezTo>
                      <a:pt x="36" y="44"/>
                      <a:pt x="32" y="55"/>
                      <a:pt x="30" y="68"/>
                    </a:cubicBezTo>
                    <a:cubicBezTo>
                      <a:pt x="114" y="68"/>
                      <a:pt x="114" y="68"/>
                      <a:pt x="114" y="68"/>
                    </a:cubicBezTo>
                    <a:cubicBezTo>
                      <a:pt x="112" y="40"/>
                      <a:pt x="98" y="27"/>
                      <a:pt x="72" y="27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165" name="Google Shape;165;p10"/>
              <p:cNvSpPr/>
              <p:nvPr/>
            </p:nvSpPr>
            <p:spPr>
              <a:xfrm>
                <a:off x="2502395" y="-749063"/>
                <a:ext cx="114188" cy="127449"/>
              </a:xfrm>
              <a:custGeom>
                <a:rect b="b" l="l" r="r" t="t"/>
                <a:pathLst>
                  <a:path extrusionOk="0" h="163" w="146">
                    <a:moveTo>
                      <a:pt x="0" y="137"/>
                    </a:moveTo>
                    <a:cubicBezTo>
                      <a:pt x="4" y="137"/>
                      <a:pt x="4" y="137"/>
                      <a:pt x="4" y="137"/>
                    </a:cubicBezTo>
                    <a:cubicBezTo>
                      <a:pt x="11" y="137"/>
                      <a:pt x="15" y="135"/>
                      <a:pt x="19" y="131"/>
                    </a:cubicBezTo>
                    <a:cubicBezTo>
                      <a:pt x="23" y="127"/>
                      <a:pt x="25" y="121"/>
                      <a:pt x="27" y="113"/>
                    </a:cubicBezTo>
                    <a:cubicBezTo>
                      <a:pt x="28" y="106"/>
                      <a:pt x="29" y="96"/>
                      <a:pt x="30" y="86"/>
                    </a:cubicBezTo>
                    <a:cubicBezTo>
                      <a:pt x="30" y="75"/>
                      <a:pt x="30" y="63"/>
                      <a:pt x="30" y="50"/>
                    </a:cubicBezTo>
                    <a:cubicBezTo>
                      <a:pt x="30" y="0"/>
                      <a:pt x="30" y="0"/>
                      <a:pt x="30" y="0"/>
                    </a:cubicBezTo>
                    <a:cubicBezTo>
                      <a:pt x="146" y="0"/>
                      <a:pt x="146" y="0"/>
                      <a:pt x="146" y="0"/>
                    </a:cubicBezTo>
                    <a:cubicBezTo>
                      <a:pt x="146" y="161"/>
                      <a:pt x="146" y="161"/>
                      <a:pt x="146" y="161"/>
                    </a:cubicBezTo>
                    <a:cubicBezTo>
                      <a:pt x="117" y="161"/>
                      <a:pt x="117" y="161"/>
                      <a:pt x="117" y="161"/>
                    </a:cubicBezTo>
                    <a:cubicBezTo>
                      <a:pt x="117" y="26"/>
                      <a:pt x="117" y="26"/>
                      <a:pt x="117" y="26"/>
                    </a:cubicBezTo>
                    <a:cubicBezTo>
                      <a:pt x="59" y="26"/>
                      <a:pt x="59" y="26"/>
                      <a:pt x="59" y="26"/>
                    </a:cubicBezTo>
                    <a:cubicBezTo>
                      <a:pt x="59" y="50"/>
                      <a:pt x="59" y="50"/>
                      <a:pt x="59" y="50"/>
                    </a:cubicBezTo>
                    <a:cubicBezTo>
                      <a:pt x="59" y="64"/>
                      <a:pt x="59" y="79"/>
                      <a:pt x="58" y="92"/>
                    </a:cubicBezTo>
                    <a:cubicBezTo>
                      <a:pt x="57" y="106"/>
                      <a:pt x="55" y="118"/>
                      <a:pt x="52" y="129"/>
                    </a:cubicBezTo>
                    <a:cubicBezTo>
                      <a:pt x="49" y="139"/>
                      <a:pt x="43" y="148"/>
                      <a:pt x="36" y="154"/>
                    </a:cubicBezTo>
                    <a:cubicBezTo>
                      <a:pt x="28" y="160"/>
                      <a:pt x="18" y="163"/>
                      <a:pt x="4" y="163"/>
                    </a:cubicBezTo>
                    <a:cubicBezTo>
                      <a:pt x="0" y="163"/>
                      <a:pt x="0" y="163"/>
                      <a:pt x="0" y="163"/>
                    </a:cubicBezTo>
                    <a:lnTo>
                      <a:pt x="0" y="137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166" name="Google Shape;166;p10"/>
              <p:cNvSpPr/>
              <p:nvPr/>
            </p:nvSpPr>
            <p:spPr>
              <a:xfrm>
                <a:off x="2643104" y="-749063"/>
                <a:ext cx="99454" cy="125976"/>
              </a:xfrm>
              <a:custGeom>
                <a:rect b="b" l="l" r="r" t="t"/>
                <a:pathLst>
                  <a:path extrusionOk="0" h="161" w="128">
                    <a:moveTo>
                      <a:pt x="36" y="99"/>
                    </a:moveTo>
                    <a:cubicBezTo>
                      <a:pt x="25" y="95"/>
                      <a:pt x="18" y="89"/>
                      <a:pt x="13" y="81"/>
                    </a:cubicBezTo>
                    <a:cubicBezTo>
                      <a:pt x="8" y="73"/>
                      <a:pt x="6" y="64"/>
                      <a:pt x="6" y="53"/>
                    </a:cubicBezTo>
                    <a:cubicBezTo>
                      <a:pt x="6" y="36"/>
                      <a:pt x="11" y="23"/>
                      <a:pt x="22" y="14"/>
                    </a:cubicBezTo>
                    <a:cubicBezTo>
                      <a:pt x="32" y="4"/>
                      <a:pt x="49" y="0"/>
                      <a:pt x="74" y="0"/>
                    </a:cubicBezTo>
                    <a:cubicBezTo>
                      <a:pt x="128" y="0"/>
                      <a:pt x="128" y="0"/>
                      <a:pt x="128" y="0"/>
                    </a:cubicBezTo>
                    <a:cubicBezTo>
                      <a:pt x="128" y="161"/>
                      <a:pt x="128" y="161"/>
                      <a:pt x="128" y="161"/>
                    </a:cubicBezTo>
                    <a:cubicBezTo>
                      <a:pt x="99" y="161"/>
                      <a:pt x="99" y="161"/>
                      <a:pt x="99" y="161"/>
                    </a:cubicBezTo>
                    <a:cubicBezTo>
                      <a:pt x="99" y="105"/>
                      <a:pt x="99" y="105"/>
                      <a:pt x="99" y="105"/>
                    </a:cubicBezTo>
                    <a:cubicBezTo>
                      <a:pt x="74" y="105"/>
                      <a:pt x="74" y="105"/>
                      <a:pt x="74" y="105"/>
                    </a:cubicBezTo>
                    <a:cubicBezTo>
                      <a:pt x="72" y="105"/>
                      <a:pt x="70" y="105"/>
                      <a:pt x="68" y="105"/>
                    </a:cubicBezTo>
                    <a:cubicBezTo>
                      <a:pt x="67" y="105"/>
                      <a:pt x="65" y="104"/>
                      <a:pt x="63" y="104"/>
                    </a:cubicBezTo>
                    <a:cubicBezTo>
                      <a:pt x="32" y="161"/>
                      <a:pt x="32" y="161"/>
                      <a:pt x="32" y="161"/>
                    </a:cubicBezTo>
                    <a:cubicBezTo>
                      <a:pt x="0" y="161"/>
                      <a:pt x="0" y="161"/>
                      <a:pt x="0" y="161"/>
                    </a:cubicBezTo>
                    <a:lnTo>
                      <a:pt x="36" y="99"/>
                    </a:lnTo>
                    <a:close/>
                    <a:moveTo>
                      <a:pt x="36" y="53"/>
                    </a:moveTo>
                    <a:cubicBezTo>
                      <a:pt x="36" y="61"/>
                      <a:pt x="39" y="67"/>
                      <a:pt x="45" y="72"/>
                    </a:cubicBezTo>
                    <a:cubicBezTo>
                      <a:pt x="50" y="76"/>
                      <a:pt x="60" y="78"/>
                      <a:pt x="75" y="78"/>
                    </a:cubicBezTo>
                    <a:cubicBezTo>
                      <a:pt x="99" y="78"/>
                      <a:pt x="99" y="78"/>
                      <a:pt x="99" y="78"/>
                    </a:cubicBezTo>
                    <a:cubicBezTo>
                      <a:pt x="99" y="26"/>
                      <a:pt x="99" y="26"/>
                      <a:pt x="99" y="26"/>
                    </a:cubicBezTo>
                    <a:cubicBezTo>
                      <a:pt x="75" y="26"/>
                      <a:pt x="75" y="26"/>
                      <a:pt x="75" y="26"/>
                    </a:cubicBezTo>
                    <a:cubicBezTo>
                      <a:pt x="60" y="26"/>
                      <a:pt x="50" y="28"/>
                      <a:pt x="44" y="33"/>
                    </a:cubicBezTo>
                    <a:cubicBezTo>
                      <a:pt x="39" y="37"/>
                      <a:pt x="36" y="44"/>
                      <a:pt x="36" y="5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</p:grp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6_Титульный слайд">
  <p:cSld name="6_Титульный слайд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8" name="Google Shape;168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862617" y="4677929"/>
            <a:ext cx="1847833" cy="1847833"/>
          </a:xfrm>
          <a:prstGeom prst="rect">
            <a:avLst/>
          </a:prstGeom>
          <a:noFill/>
          <a:ln>
            <a:noFill/>
          </a:ln>
        </p:spPr>
      </p:pic>
      <p:sp>
        <p:nvSpPr>
          <p:cNvPr id="169" name="Google Shape;169;p11"/>
          <p:cNvSpPr txBox="1"/>
          <p:nvPr>
            <p:ph type="ctrTitle"/>
          </p:nvPr>
        </p:nvSpPr>
        <p:spPr>
          <a:xfrm>
            <a:off x="122869" y="2331786"/>
            <a:ext cx="10324462" cy="327005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Quattrocento Sans"/>
              <a:buNone/>
              <a:defRPr b="0" i="0" sz="6000" u="none" cap="none" strike="noStrike">
                <a:solidFill>
                  <a:schemeClr val="dk2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70" name="Google Shape;170;p11"/>
          <p:cNvSpPr txBox="1"/>
          <p:nvPr>
            <p:ph idx="1" type="subTitle"/>
          </p:nvPr>
        </p:nvSpPr>
        <p:spPr>
          <a:xfrm>
            <a:off x="174205" y="6006362"/>
            <a:ext cx="6426926" cy="519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lvl="1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lvl="2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lvl="3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lvl="4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lvl="5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lvl="6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lvl="7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lvl="8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/>
        </p:txBody>
      </p:sp>
      <p:sp>
        <p:nvSpPr>
          <p:cNvPr id="171" name="Google Shape;171;p11"/>
          <p:cNvSpPr txBox="1"/>
          <p:nvPr>
            <p:ph idx="2" type="body"/>
          </p:nvPr>
        </p:nvSpPr>
        <p:spPr>
          <a:xfrm>
            <a:off x="10077189" y="5469785"/>
            <a:ext cx="1418687" cy="4968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accen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/>
        </p:txBody>
      </p:sp>
      <p:pic>
        <p:nvPicPr>
          <p:cNvPr id="172" name="Google Shape;172;p1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0884454" y="454543"/>
            <a:ext cx="947515" cy="496378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73" name="Google Shape;173;p11"/>
          <p:cNvGrpSpPr/>
          <p:nvPr/>
        </p:nvGrpSpPr>
        <p:grpSpPr>
          <a:xfrm>
            <a:off x="247650" y="277337"/>
            <a:ext cx="5033536" cy="1130532"/>
            <a:chOff x="704850" y="-1594057"/>
            <a:chExt cx="4203603" cy="944129"/>
          </a:xfrm>
        </p:grpSpPr>
        <p:sp>
          <p:nvSpPr>
            <p:cNvPr id="174" name="Google Shape;174;p11"/>
            <p:cNvSpPr/>
            <p:nvPr/>
          </p:nvSpPr>
          <p:spPr>
            <a:xfrm>
              <a:off x="3852763" y="-1219813"/>
              <a:ext cx="302046" cy="222483"/>
            </a:xfrm>
            <a:custGeom>
              <a:rect b="b" l="l" r="r" t="t"/>
              <a:pathLst>
                <a:path extrusionOk="0" h="302" w="410">
                  <a:moveTo>
                    <a:pt x="146" y="0"/>
                  </a:moveTo>
                  <a:lnTo>
                    <a:pt x="0" y="0"/>
                  </a:lnTo>
                  <a:lnTo>
                    <a:pt x="263" y="302"/>
                  </a:lnTo>
                  <a:lnTo>
                    <a:pt x="410" y="302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175" name="Google Shape;175;p11"/>
            <p:cNvSpPr/>
            <p:nvPr/>
          </p:nvSpPr>
          <p:spPr>
            <a:xfrm>
              <a:off x="1450389" y="-1417986"/>
              <a:ext cx="655662" cy="440546"/>
            </a:xfrm>
            <a:custGeom>
              <a:rect b="b" l="l" r="r" t="t"/>
              <a:pathLst>
                <a:path extrusionOk="0" h="565" w="841">
                  <a:moveTo>
                    <a:pt x="673" y="153"/>
                  </a:moveTo>
                  <a:cubicBezTo>
                    <a:pt x="729" y="112"/>
                    <a:pt x="752" y="59"/>
                    <a:pt x="748" y="0"/>
                  </a:cubicBezTo>
                  <a:cubicBezTo>
                    <a:pt x="642" y="0"/>
                    <a:pt x="642" y="0"/>
                    <a:pt x="642" y="0"/>
                  </a:cubicBezTo>
                  <a:cubicBezTo>
                    <a:pt x="648" y="25"/>
                    <a:pt x="643" y="51"/>
                    <a:pt x="622" y="73"/>
                  </a:cubicBezTo>
                  <a:cubicBezTo>
                    <a:pt x="598" y="97"/>
                    <a:pt x="559" y="113"/>
                    <a:pt x="524" y="117"/>
                  </a:cubicBezTo>
                  <a:cubicBezTo>
                    <a:pt x="467" y="126"/>
                    <a:pt x="249" y="123"/>
                    <a:pt x="197" y="123"/>
                  </a:cubicBezTo>
                  <a:cubicBezTo>
                    <a:pt x="197" y="213"/>
                    <a:pt x="197" y="213"/>
                    <a:pt x="197" y="213"/>
                  </a:cubicBezTo>
                  <a:cubicBezTo>
                    <a:pt x="298" y="213"/>
                    <a:pt x="396" y="213"/>
                    <a:pt x="494" y="213"/>
                  </a:cubicBezTo>
                  <a:cubicBezTo>
                    <a:pt x="661" y="214"/>
                    <a:pt x="684" y="272"/>
                    <a:pt x="681" y="337"/>
                  </a:cubicBezTo>
                  <a:cubicBezTo>
                    <a:pt x="679" y="400"/>
                    <a:pt x="639" y="434"/>
                    <a:pt x="585" y="449"/>
                  </a:cubicBezTo>
                  <a:cubicBezTo>
                    <a:pt x="462" y="480"/>
                    <a:pt x="360" y="486"/>
                    <a:pt x="213" y="445"/>
                  </a:cubicBezTo>
                  <a:cubicBezTo>
                    <a:pt x="117" y="408"/>
                    <a:pt x="102" y="323"/>
                    <a:pt x="102" y="323"/>
                  </a:cubicBezTo>
                  <a:cubicBezTo>
                    <a:pt x="6" y="324"/>
                    <a:pt x="6" y="324"/>
                    <a:pt x="6" y="324"/>
                  </a:cubicBezTo>
                  <a:cubicBezTo>
                    <a:pt x="0" y="421"/>
                    <a:pt x="88" y="516"/>
                    <a:pt x="195" y="542"/>
                  </a:cubicBezTo>
                  <a:cubicBezTo>
                    <a:pt x="288" y="565"/>
                    <a:pt x="344" y="565"/>
                    <a:pt x="440" y="565"/>
                  </a:cubicBezTo>
                  <a:cubicBezTo>
                    <a:pt x="527" y="565"/>
                    <a:pt x="617" y="551"/>
                    <a:pt x="693" y="506"/>
                  </a:cubicBezTo>
                  <a:cubicBezTo>
                    <a:pt x="811" y="436"/>
                    <a:pt x="841" y="219"/>
                    <a:pt x="673" y="15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176" name="Google Shape;176;p11"/>
            <p:cNvSpPr/>
            <p:nvPr/>
          </p:nvSpPr>
          <p:spPr>
            <a:xfrm>
              <a:off x="2793391" y="-1542488"/>
              <a:ext cx="632824" cy="588623"/>
            </a:xfrm>
            <a:custGeom>
              <a:rect b="b" l="l" r="r" t="t"/>
              <a:pathLst>
                <a:path extrusionOk="0" h="754" w="811">
                  <a:moveTo>
                    <a:pt x="424" y="488"/>
                  </a:moveTo>
                  <a:cubicBezTo>
                    <a:pt x="113" y="0"/>
                    <a:pt x="113" y="0"/>
                    <a:pt x="11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86" y="449"/>
                    <a:pt x="286" y="449"/>
                    <a:pt x="286" y="449"/>
                  </a:cubicBezTo>
                  <a:cubicBezTo>
                    <a:pt x="306" y="481"/>
                    <a:pt x="341" y="500"/>
                    <a:pt x="378" y="500"/>
                  </a:cubicBezTo>
                  <a:cubicBezTo>
                    <a:pt x="417" y="500"/>
                    <a:pt x="417" y="500"/>
                    <a:pt x="417" y="500"/>
                  </a:cubicBezTo>
                  <a:cubicBezTo>
                    <a:pt x="392" y="543"/>
                    <a:pt x="392" y="543"/>
                    <a:pt x="392" y="543"/>
                  </a:cubicBezTo>
                  <a:cubicBezTo>
                    <a:pt x="392" y="543"/>
                    <a:pt x="392" y="543"/>
                    <a:pt x="392" y="543"/>
                  </a:cubicBezTo>
                  <a:cubicBezTo>
                    <a:pt x="356" y="605"/>
                    <a:pt x="306" y="636"/>
                    <a:pt x="249" y="634"/>
                  </a:cubicBezTo>
                  <a:cubicBezTo>
                    <a:pt x="140" y="628"/>
                    <a:pt x="131" y="552"/>
                    <a:pt x="127" y="473"/>
                  </a:cubicBezTo>
                  <a:cubicBezTo>
                    <a:pt x="127" y="262"/>
                    <a:pt x="127" y="262"/>
                    <a:pt x="127" y="262"/>
                  </a:cubicBezTo>
                  <a:cubicBezTo>
                    <a:pt x="30" y="262"/>
                    <a:pt x="30" y="262"/>
                    <a:pt x="30" y="262"/>
                  </a:cubicBezTo>
                  <a:cubicBezTo>
                    <a:pt x="30" y="473"/>
                    <a:pt x="30" y="473"/>
                    <a:pt x="30" y="473"/>
                  </a:cubicBezTo>
                  <a:cubicBezTo>
                    <a:pt x="30" y="473"/>
                    <a:pt x="30" y="473"/>
                    <a:pt x="30" y="473"/>
                  </a:cubicBezTo>
                  <a:cubicBezTo>
                    <a:pt x="29" y="595"/>
                    <a:pt x="67" y="675"/>
                    <a:pt x="154" y="707"/>
                  </a:cubicBezTo>
                  <a:cubicBezTo>
                    <a:pt x="218" y="731"/>
                    <a:pt x="357" y="754"/>
                    <a:pt x="456" y="615"/>
                  </a:cubicBezTo>
                  <a:cubicBezTo>
                    <a:pt x="497" y="557"/>
                    <a:pt x="811" y="0"/>
                    <a:pt x="811" y="0"/>
                  </a:cubicBezTo>
                  <a:cubicBezTo>
                    <a:pt x="698" y="0"/>
                    <a:pt x="698" y="0"/>
                    <a:pt x="698" y="0"/>
                  </a:cubicBezTo>
                  <a:lnTo>
                    <a:pt x="424" y="488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177" name="Google Shape;177;p11"/>
            <p:cNvSpPr/>
            <p:nvPr/>
          </p:nvSpPr>
          <p:spPr>
            <a:xfrm>
              <a:off x="704850" y="-1542488"/>
              <a:ext cx="728595" cy="544421"/>
            </a:xfrm>
            <a:custGeom>
              <a:rect b="b" l="l" r="r" t="t"/>
              <a:pathLst>
                <a:path extrusionOk="0" h="698" w="934">
                  <a:moveTo>
                    <a:pt x="467" y="0"/>
                  </a:moveTo>
                  <a:cubicBezTo>
                    <a:pt x="675" y="410"/>
                    <a:pt x="675" y="410"/>
                    <a:pt x="675" y="410"/>
                  </a:cubicBezTo>
                  <a:cubicBezTo>
                    <a:pt x="259" y="410"/>
                    <a:pt x="259" y="410"/>
                    <a:pt x="259" y="410"/>
                  </a:cubicBezTo>
                  <a:cubicBezTo>
                    <a:pt x="467" y="0"/>
                    <a:pt x="467" y="0"/>
                    <a:pt x="467" y="0"/>
                  </a:cubicBezTo>
                  <a:cubicBezTo>
                    <a:pt x="354" y="0"/>
                    <a:pt x="354" y="0"/>
                    <a:pt x="354" y="0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46" y="698"/>
                    <a:pt x="46" y="698"/>
                    <a:pt x="46" y="698"/>
                  </a:cubicBezTo>
                  <a:cubicBezTo>
                    <a:pt x="87" y="698"/>
                    <a:pt x="124" y="675"/>
                    <a:pt x="143" y="639"/>
                  </a:cubicBezTo>
                  <a:cubicBezTo>
                    <a:pt x="187" y="551"/>
                    <a:pt x="187" y="551"/>
                    <a:pt x="187" y="551"/>
                  </a:cubicBezTo>
                  <a:cubicBezTo>
                    <a:pt x="200" y="527"/>
                    <a:pt x="224" y="512"/>
                    <a:pt x="251" y="512"/>
                  </a:cubicBezTo>
                  <a:cubicBezTo>
                    <a:pt x="683" y="512"/>
                    <a:pt x="683" y="512"/>
                    <a:pt x="683" y="512"/>
                  </a:cubicBezTo>
                  <a:cubicBezTo>
                    <a:pt x="710" y="512"/>
                    <a:pt x="735" y="527"/>
                    <a:pt x="747" y="551"/>
                  </a:cubicBezTo>
                  <a:cubicBezTo>
                    <a:pt x="791" y="639"/>
                    <a:pt x="791" y="639"/>
                    <a:pt x="791" y="639"/>
                  </a:cubicBezTo>
                  <a:cubicBezTo>
                    <a:pt x="810" y="675"/>
                    <a:pt x="847" y="698"/>
                    <a:pt x="888" y="698"/>
                  </a:cubicBezTo>
                  <a:cubicBezTo>
                    <a:pt x="934" y="698"/>
                    <a:pt x="934" y="698"/>
                    <a:pt x="934" y="698"/>
                  </a:cubicBezTo>
                  <a:cubicBezTo>
                    <a:pt x="580" y="0"/>
                    <a:pt x="580" y="0"/>
                    <a:pt x="580" y="0"/>
                  </a:cubicBezTo>
                  <a:lnTo>
                    <a:pt x="46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178" name="Google Shape;178;p11"/>
            <p:cNvSpPr/>
            <p:nvPr/>
          </p:nvSpPr>
          <p:spPr>
            <a:xfrm>
              <a:off x="4179121" y="-1542488"/>
              <a:ext cx="729332" cy="544421"/>
            </a:xfrm>
            <a:custGeom>
              <a:rect b="b" l="l" r="r" t="t"/>
              <a:pathLst>
                <a:path extrusionOk="0" h="698" w="935">
                  <a:moveTo>
                    <a:pt x="467" y="0"/>
                  </a:moveTo>
                  <a:cubicBezTo>
                    <a:pt x="676" y="410"/>
                    <a:pt x="676" y="410"/>
                    <a:pt x="676" y="410"/>
                  </a:cubicBezTo>
                  <a:cubicBezTo>
                    <a:pt x="259" y="410"/>
                    <a:pt x="259" y="410"/>
                    <a:pt x="259" y="410"/>
                  </a:cubicBezTo>
                  <a:cubicBezTo>
                    <a:pt x="467" y="0"/>
                    <a:pt x="467" y="0"/>
                    <a:pt x="467" y="0"/>
                  </a:cubicBezTo>
                  <a:cubicBezTo>
                    <a:pt x="398" y="0"/>
                    <a:pt x="335" y="39"/>
                    <a:pt x="304" y="101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113" y="698"/>
                    <a:pt x="113" y="698"/>
                    <a:pt x="113" y="698"/>
                  </a:cubicBezTo>
                  <a:cubicBezTo>
                    <a:pt x="208" y="512"/>
                    <a:pt x="208" y="512"/>
                    <a:pt x="208" y="512"/>
                  </a:cubicBezTo>
                  <a:cubicBezTo>
                    <a:pt x="727" y="512"/>
                    <a:pt x="727" y="512"/>
                    <a:pt x="727" y="512"/>
                  </a:cubicBezTo>
                  <a:cubicBezTo>
                    <a:pt x="822" y="698"/>
                    <a:pt x="822" y="698"/>
                    <a:pt x="822" y="698"/>
                  </a:cubicBezTo>
                  <a:cubicBezTo>
                    <a:pt x="935" y="698"/>
                    <a:pt x="935" y="698"/>
                    <a:pt x="935" y="698"/>
                  </a:cubicBezTo>
                  <a:cubicBezTo>
                    <a:pt x="631" y="101"/>
                    <a:pt x="631" y="101"/>
                    <a:pt x="631" y="101"/>
                  </a:cubicBezTo>
                  <a:cubicBezTo>
                    <a:pt x="600" y="39"/>
                    <a:pt x="537" y="0"/>
                    <a:pt x="46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179" name="Google Shape;179;p11"/>
            <p:cNvSpPr/>
            <p:nvPr/>
          </p:nvSpPr>
          <p:spPr>
            <a:xfrm>
              <a:off x="3488098" y="-1542488"/>
              <a:ext cx="608513" cy="545157"/>
            </a:xfrm>
            <a:custGeom>
              <a:rect b="b" l="l" r="r" t="t"/>
              <a:pathLst>
                <a:path extrusionOk="0" h="699" w="780">
                  <a:moveTo>
                    <a:pt x="548" y="298"/>
                  </a:moveTo>
                  <a:cubicBezTo>
                    <a:pt x="780" y="0"/>
                    <a:pt x="780" y="0"/>
                    <a:pt x="780" y="0"/>
                  </a:cubicBezTo>
                  <a:cubicBezTo>
                    <a:pt x="657" y="0"/>
                    <a:pt x="657" y="0"/>
                    <a:pt x="657" y="0"/>
                  </a:cubicBezTo>
                  <a:cubicBezTo>
                    <a:pt x="501" y="201"/>
                    <a:pt x="501" y="201"/>
                    <a:pt x="501" y="201"/>
                  </a:cubicBezTo>
                  <a:cubicBezTo>
                    <a:pt x="451" y="265"/>
                    <a:pt x="375" y="302"/>
                    <a:pt x="295" y="302"/>
                  </a:cubicBezTo>
                  <a:cubicBezTo>
                    <a:pt x="95" y="302"/>
                    <a:pt x="95" y="302"/>
                    <a:pt x="95" y="302"/>
                  </a:cubicBezTo>
                  <a:cubicBezTo>
                    <a:pt x="96" y="0"/>
                    <a:pt x="96" y="0"/>
                    <a:pt x="96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99"/>
                    <a:pt x="0" y="699"/>
                    <a:pt x="0" y="699"/>
                  </a:cubicBezTo>
                  <a:cubicBezTo>
                    <a:pt x="94" y="699"/>
                    <a:pt x="94" y="699"/>
                    <a:pt x="94" y="699"/>
                  </a:cubicBezTo>
                  <a:cubicBezTo>
                    <a:pt x="95" y="399"/>
                    <a:pt x="95" y="399"/>
                    <a:pt x="95" y="399"/>
                  </a:cubicBezTo>
                  <a:cubicBezTo>
                    <a:pt x="342" y="399"/>
                    <a:pt x="342" y="399"/>
                    <a:pt x="342" y="399"/>
                  </a:cubicBezTo>
                  <a:cubicBezTo>
                    <a:pt x="423" y="399"/>
                    <a:pt x="499" y="362"/>
                    <a:pt x="548" y="29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180" name="Google Shape;180;p11"/>
            <p:cNvSpPr/>
            <p:nvPr/>
          </p:nvSpPr>
          <p:spPr>
            <a:xfrm>
              <a:off x="2154673" y="-1542488"/>
              <a:ext cx="576098" cy="545157"/>
            </a:xfrm>
            <a:custGeom>
              <a:rect b="b" l="l" r="r" t="t"/>
              <a:pathLst>
                <a:path extrusionOk="0" h="699" w="739">
                  <a:moveTo>
                    <a:pt x="520" y="276"/>
                  </a:moveTo>
                  <a:cubicBezTo>
                    <a:pt x="482" y="274"/>
                    <a:pt x="104" y="275"/>
                    <a:pt x="104" y="275"/>
                  </a:cubicBezTo>
                  <a:cubicBezTo>
                    <a:pt x="104" y="87"/>
                    <a:pt x="104" y="87"/>
                    <a:pt x="104" y="87"/>
                  </a:cubicBezTo>
                  <a:cubicBezTo>
                    <a:pt x="676" y="87"/>
                    <a:pt x="676" y="87"/>
                    <a:pt x="676" y="87"/>
                  </a:cubicBezTo>
                  <a:cubicBezTo>
                    <a:pt x="676" y="0"/>
                    <a:pt x="676" y="0"/>
                    <a:pt x="676" y="0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10"/>
                    <a:pt x="0" y="610"/>
                    <a:pt x="0" y="610"/>
                  </a:cubicBezTo>
                  <a:cubicBezTo>
                    <a:pt x="58" y="610"/>
                    <a:pt x="104" y="564"/>
                    <a:pt x="104" y="507"/>
                  </a:cubicBezTo>
                  <a:cubicBezTo>
                    <a:pt x="104" y="368"/>
                    <a:pt x="104" y="368"/>
                    <a:pt x="104" y="368"/>
                  </a:cubicBezTo>
                  <a:cubicBezTo>
                    <a:pt x="104" y="368"/>
                    <a:pt x="389" y="367"/>
                    <a:pt x="528" y="370"/>
                  </a:cubicBezTo>
                  <a:cubicBezTo>
                    <a:pt x="597" y="372"/>
                    <a:pt x="626" y="412"/>
                    <a:pt x="626" y="482"/>
                  </a:cubicBezTo>
                  <a:cubicBezTo>
                    <a:pt x="626" y="551"/>
                    <a:pt x="603" y="602"/>
                    <a:pt x="528" y="605"/>
                  </a:cubicBezTo>
                  <a:cubicBezTo>
                    <a:pt x="399" y="611"/>
                    <a:pt x="104" y="610"/>
                    <a:pt x="104" y="610"/>
                  </a:cubicBezTo>
                  <a:cubicBezTo>
                    <a:pt x="104" y="699"/>
                    <a:pt x="104" y="699"/>
                    <a:pt x="104" y="699"/>
                  </a:cubicBezTo>
                  <a:cubicBezTo>
                    <a:pt x="186" y="699"/>
                    <a:pt x="269" y="699"/>
                    <a:pt x="351" y="698"/>
                  </a:cubicBezTo>
                  <a:cubicBezTo>
                    <a:pt x="426" y="697"/>
                    <a:pt x="494" y="695"/>
                    <a:pt x="569" y="691"/>
                  </a:cubicBezTo>
                  <a:cubicBezTo>
                    <a:pt x="668" y="686"/>
                    <a:pt x="739" y="631"/>
                    <a:pt x="739" y="471"/>
                  </a:cubicBezTo>
                  <a:cubicBezTo>
                    <a:pt x="739" y="380"/>
                    <a:pt x="708" y="285"/>
                    <a:pt x="520" y="27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181" name="Google Shape;181;p11"/>
            <p:cNvSpPr/>
            <p:nvPr/>
          </p:nvSpPr>
          <p:spPr>
            <a:xfrm>
              <a:off x="1454809" y="-1594057"/>
              <a:ext cx="496535" cy="236481"/>
            </a:xfrm>
            <a:custGeom>
              <a:rect b="b" l="l" r="r" t="t"/>
              <a:pathLst>
                <a:path extrusionOk="0" h="303" w="636">
                  <a:moveTo>
                    <a:pt x="99" y="273"/>
                  </a:moveTo>
                  <a:cubicBezTo>
                    <a:pt x="167" y="193"/>
                    <a:pt x="323" y="104"/>
                    <a:pt x="462" y="150"/>
                  </a:cubicBezTo>
                  <a:cubicBezTo>
                    <a:pt x="500" y="163"/>
                    <a:pt x="525" y="193"/>
                    <a:pt x="531" y="224"/>
                  </a:cubicBezTo>
                  <a:cubicBezTo>
                    <a:pt x="636" y="224"/>
                    <a:pt x="636" y="224"/>
                    <a:pt x="636" y="224"/>
                  </a:cubicBezTo>
                  <a:cubicBezTo>
                    <a:pt x="635" y="209"/>
                    <a:pt x="632" y="192"/>
                    <a:pt x="627" y="176"/>
                  </a:cubicBezTo>
                  <a:cubicBezTo>
                    <a:pt x="546" y="0"/>
                    <a:pt x="298" y="43"/>
                    <a:pt x="204" y="82"/>
                  </a:cubicBezTo>
                  <a:cubicBezTo>
                    <a:pt x="120" y="116"/>
                    <a:pt x="59" y="165"/>
                    <a:pt x="0" y="246"/>
                  </a:cubicBezTo>
                  <a:cubicBezTo>
                    <a:pt x="25" y="266"/>
                    <a:pt x="48" y="284"/>
                    <a:pt x="72" y="303"/>
                  </a:cubicBezTo>
                  <a:cubicBezTo>
                    <a:pt x="83" y="291"/>
                    <a:pt x="92" y="282"/>
                    <a:pt x="99" y="27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grpSp>
          <p:nvGrpSpPr>
            <p:cNvPr id="182" name="Google Shape;182;p11"/>
            <p:cNvGrpSpPr/>
            <p:nvPr/>
          </p:nvGrpSpPr>
          <p:grpSpPr>
            <a:xfrm>
              <a:off x="704850" y="-827473"/>
              <a:ext cx="2037708" cy="177545"/>
              <a:chOff x="704850" y="-751273"/>
              <a:chExt cx="2037708" cy="177545"/>
            </a:xfrm>
          </p:grpSpPr>
          <p:sp>
            <p:nvSpPr>
              <p:cNvPr id="183" name="Google Shape;183;p11"/>
              <p:cNvSpPr/>
              <p:nvPr/>
            </p:nvSpPr>
            <p:spPr>
              <a:xfrm>
                <a:off x="704850" y="-749063"/>
                <a:ext cx="102401" cy="125976"/>
              </a:xfrm>
              <a:custGeom>
                <a:rect b="b" l="l" r="r" t="t"/>
                <a:pathLst>
                  <a:path extrusionOk="0" h="171" w="139">
                    <a:moveTo>
                      <a:pt x="0" y="0"/>
                    </a:moveTo>
                    <a:lnTo>
                      <a:pt x="139" y="0"/>
                    </a:lnTo>
                    <a:lnTo>
                      <a:pt x="139" y="171"/>
                    </a:lnTo>
                    <a:lnTo>
                      <a:pt x="108" y="171"/>
                    </a:lnTo>
                    <a:lnTo>
                      <a:pt x="108" y="28"/>
                    </a:lnTo>
                    <a:lnTo>
                      <a:pt x="31" y="28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184" name="Google Shape;184;p11"/>
              <p:cNvSpPr/>
              <p:nvPr/>
            </p:nvSpPr>
            <p:spPr>
              <a:xfrm>
                <a:off x="845559" y="-751273"/>
                <a:ext cx="111978" cy="177545"/>
              </a:xfrm>
              <a:custGeom>
                <a:rect b="b" l="l" r="r" t="t"/>
                <a:pathLst>
                  <a:path extrusionOk="0" h="228" w="144">
                    <a:moveTo>
                      <a:pt x="0" y="3"/>
                    </a:moveTo>
                    <a:cubicBezTo>
                      <a:pt x="22" y="3"/>
                      <a:pt x="22" y="3"/>
                      <a:pt x="22" y="3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33" y="16"/>
                      <a:pt x="41" y="10"/>
                      <a:pt x="50" y="6"/>
                    </a:cubicBezTo>
                    <a:cubicBezTo>
                      <a:pt x="58" y="2"/>
                      <a:pt x="68" y="0"/>
                      <a:pt x="79" y="0"/>
                    </a:cubicBezTo>
                    <a:cubicBezTo>
                      <a:pt x="89" y="0"/>
                      <a:pt x="98" y="2"/>
                      <a:pt x="106" y="5"/>
                    </a:cubicBezTo>
                    <a:cubicBezTo>
                      <a:pt x="114" y="9"/>
                      <a:pt x="121" y="13"/>
                      <a:pt x="126" y="20"/>
                    </a:cubicBezTo>
                    <a:cubicBezTo>
                      <a:pt x="132" y="27"/>
                      <a:pt x="137" y="35"/>
                      <a:pt x="140" y="44"/>
                    </a:cubicBezTo>
                    <a:cubicBezTo>
                      <a:pt x="143" y="54"/>
                      <a:pt x="144" y="66"/>
                      <a:pt x="144" y="79"/>
                    </a:cubicBezTo>
                    <a:cubicBezTo>
                      <a:pt x="144" y="88"/>
                      <a:pt x="144" y="88"/>
                      <a:pt x="144" y="88"/>
                    </a:cubicBezTo>
                    <a:cubicBezTo>
                      <a:pt x="144" y="101"/>
                      <a:pt x="143" y="112"/>
                      <a:pt x="139" y="122"/>
                    </a:cubicBezTo>
                    <a:cubicBezTo>
                      <a:pt x="136" y="131"/>
                      <a:pt x="132" y="140"/>
                      <a:pt x="126" y="146"/>
                    </a:cubicBezTo>
                    <a:cubicBezTo>
                      <a:pt x="120" y="153"/>
                      <a:pt x="113" y="158"/>
                      <a:pt x="105" y="161"/>
                    </a:cubicBezTo>
                    <a:cubicBezTo>
                      <a:pt x="97" y="164"/>
                      <a:pt x="89" y="166"/>
                      <a:pt x="79" y="166"/>
                    </a:cubicBezTo>
                    <a:cubicBezTo>
                      <a:pt x="68" y="166"/>
                      <a:pt x="59" y="164"/>
                      <a:pt x="51" y="161"/>
                    </a:cubicBezTo>
                    <a:cubicBezTo>
                      <a:pt x="43" y="158"/>
                      <a:pt x="36" y="152"/>
                      <a:pt x="29" y="144"/>
                    </a:cubicBezTo>
                    <a:cubicBezTo>
                      <a:pt x="29" y="144"/>
                      <a:pt x="29" y="144"/>
                      <a:pt x="29" y="144"/>
                    </a:cubicBezTo>
                    <a:cubicBezTo>
                      <a:pt x="29" y="228"/>
                      <a:pt x="29" y="228"/>
                      <a:pt x="29" y="228"/>
                    </a:cubicBezTo>
                    <a:cubicBezTo>
                      <a:pt x="0" y="228"/>
                      <a:pt x="0" y="228"/>
                      <a:pt x="0" y="228"/>
                    </a:cubicBezTo>
                    <a:lnTo>
                      <a:pt x="0" y="3"/>
                    </a:lnTo>
                    <a:close/>
                    <a:moveTo>
                      <a:pt x="71" y="140"/>
                    </a:moveTo>
                    <a:cubicBezTo>
                      <a:pt x="84" y="140"/>
                      <a:pt x="95" y="136"/>
                      <a:pt x="103" y="127"/>
                    </a:cubicBezTo>
                    <a:cubicBezTo>
                      <a:pt x="110" y="119"/>
                      <a:pt x="114" y="105"/>
                      <a:pt x="114" y="88"/>
                    </a:cubicBezTo>
                    <a:cubicBezTo>
                      <a:pt x="114" y="79"/>
                      <a:pt x="114" y="79"/>
                      <a:pt x="114" y="79"/>
                    </a:cubicBezTo>
                    <a:cubicBezTo>
                      <a:pt x="114" y="61"/>
                      <a:pt x="110" y="48"/>
                      <a:pt x="102" y="40"/>
                    </a:cubicBezTo>
                    <a:cubicBezTo>
                      <a:pt x="95" y="31"/>
                      <a:pt x="84" y="27"/>
                      <a:pt x="71" y="27"/>
                    </a:cubicBezTo>
                    <a:cubicBezTo>
                      <a:pt x="58" y="27"/>
                      <a:pt x="48" y="31"/>
                      <a:pt x="40" y="39"/>
                    </a:cubicBezTo>
                    <a:cubicBezTo>
                      <a:pt x="32" y="48"/>
                      <a:pt x="29" y="61"/>
                      <a:pt x="29" y="79"/>
                    </a:cubicBezTo>
                    <a:cubicBezTo>
                      <a:pt x="29" y="88"/>
                      <a:pt x="29" y="88"/>
                      <a:pt x="29" y="88"/>
                    </a:cubicBezTo>
                    <a:cubicBezTo>
                      <a:pt x="29" y="105"/>
                      <a:pt x="32" y="118"/>
                      <a:pt x="40" y="127"/>
                    </a:cubicBezTo>
                    <a:cubicBezTo>
                      <a:pt x="48" y="135"/>
                      <a:pt x="58" y="140"/>
                      <a:pt x="71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185" name="Google Shape;185;p11"/>
              <p:cNvSpPr/>
              <p:nvPr/>
            </p:nvSpPr>
            <p:spPr>
              <a:xfrm>
                <a:off x="980375" y="-751273"/>
                <a:ext cx="112715" cy="129659"/>
              </a:xfrm>
              <a:custGeom>
                <a:rect b="b" l="l" r="r" t="t"/>
                <a:pathLst>
                  <a:path extrusionOk="0" h="166" w="145">
                    <a:moveTo>
                      <a:pt x="74" y="166"/>
                    </a:moveTo>
                    <a:cubicBezTo>
                      <a:pt x="63" y="166"/>
                      <a:pt x="53" y="164"/>
                      <a:pt x="43" y="161"/>
                    </a:cubicBezTo>
                    <a:cubicBezTo>
                      <a:pt x="34" y="157"/>
                      <a:pt x="27" y="152"/>
                      <a:pt x="20" y="145"/>
                    </a:cubicBezTo>
                    <a:cubicBezTo>
                      <a:pt x="14" y="139"/>
                      <a:pt x="9" y="130"/>
                      <a:pt x="5" y="121"/>
                    </a:cubicBezTo>
                    <a:cubicBezTo>
                      <a:pt x="2" y="111"/>
                      <a:pt x="0" y="100"/>
                      <a:pt x="0" y="88"/>
                    </a:cubicBezTo>
                    <a:cubicBezTo>
                      <a:pt x="0" y="79"/>
                      <a:pt x="0" y="79"/>
                      <a:pt x="0" y="79"/>
                    </a:cubicBezTo>
                    <a:cubicBezTo>
                      <a:pt x="0" y="66"/>
                      <a:pt x="2" y="55"/>
                      <a:pt x="5" y="45"/>
                    </a:cubicBezTo>
                    <a:cubicBezTo>
                      <a:pt x="9" y="36"/>
                      <a:pt x="14" y="27"/>
                      <a:pt x="20" y="21"/>
                    </a:cubicBezTo>
                    <a:cubicBezTo>
                      <a:pt x="26" y="14"/>
                      <a:pt x="34" y="9"/>
                      <a:pt x="43" y="6"/>
                    </a:cubicBezTo>
                    <a:cubicBezTo>
                      <a:pt x="52" y="2"/>
                      <a:pt x="62" y="0"/>
                      <a:pt x="73" y="0"/>
                    </a:cubicBezTo>
                    <a:cubicBezTo>
                      <a:pt x="83" y="0"/>
                      <a:pt x="93" y="2"/>
                      <a:pt x="102" y="6"/>
                    </a:cubicBezTo>
                    <a:cubicBezTo>
                      <a:pt x="111" y="9"/>
                      <a:pt x="119" y="14"/>
                      <a:pt x="125" y="21"/>
                    </a:cubicBezTo>
                    <a:cubicBezTo>
                      <a:pt x="131" y="28"/>
                      <a:pt x="136" y="36"/>
                      <a:pt x="140" y="46"/>
                    </a:cubicBezTo>
                    <a:cubicBezTo>
                      <a:pt x="143" y="56"/>
                      <a:pt x="145" y="68"/>
                      <a:pt x="145" y="81"/>
                    </a:cubicBezTo>
                    <a:cubicBezTo>
                      <a:pt x="145" y="92"/>
                      <a:pt x="145" y="92"/>
                      <a:pt x="145" y="92"/>
                    </a:cubicBezTo>
                    <a:cubicBezTo>
                      <a:pt x="30" y="92"/>
                      <a:pt x="30" y="92"/>
                      <a:pt x="30" y="92"/>
                    </a:cubicBezTo>
                    <a:cubicBezTo>
                      <a:pt x="31" y="107"/>
                      <a:pt x="35" y="119"/>
                      <a:pt x="42" y="127"/>
                    </a:cubicBezTo>
                    <a:cubicBezTo>
                      <a:pt x="50" y="136"/>
                      <a:pt x="60" y="140"/>
                      <a:pt x="73" y="140"/>
                    </a:cubicBezTo>
                    <a:cubicBezTo>
                      <a:pt x="83" y="140"/>
                      <a:pt x="91" y="138"/>
                      <a:pt x="98" y="134"/>
                    </a:cubicBezTo>
                    <a:cubicBezTo>
                      <a:pt x="105" y="130"/>
                      <a:pt x="110" y="124"/>
                      <a:pt x="113" y="115"/>
                    </a:cubicBezTo>
                    <a:cubicBezTo>
                      <a:pt x="143" y="115"/>
                      <a:pt x="143" y="115"/>
                      <a:pt x="143" y="115"/>
                    </a:cubicBezTo>
                    <a:cubicBezTo>
                      <a:pt x="139" y="132"/>
                      <a:pt x="132" y="145"/>
                      <a:pt x="120" y="153"/>
                    </a:cubicBezTo>
                    <a:cubicBezTo>
                      <a:pt x="108" y="162"/>
                      <a:pt x="93" y="166"/>
                      <a:pt x="74" y="166"/>
                    </a:cubicBezTo>
                    <a:close/>
                    <a:moveTo>
                      <a:pt x="73" y="27"/>
                    </a:moveTo>
                    <a:cubicBezTo>
                      <a:pt x="60" y="27"/>
                      <a:pt x="51" y="30"/>
                      <a:pt x="44" y="37"/>
                    </a:cubicBezTo>
                    <a:cubicBezTo>
                      <a:pt x="37" y="44"/>
                      <a:pt x="32" y="55"/>
                      <a:pt x="31" y="68"/>
                    </a:cubicBezTo>
                    <a:cubicBezTo>
                      <a:pt x="115" y="68"/>
                      <a:pt x="115" y="68"/>
                      <a:pt x="115" y="68"/>
                    </a:cubicBezTo>
                    <a:cubicBezTo>
                      <a:pt x="112" y="40"/>
                      <a:pt x="98" y="27"/>
                      <a:pt x="73" y="27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186" name="Google Shape;186;p11"/>
              <p:cNvSpPr/>
              <p:nvPr/>
            </p:nvSpPr>
            <p:spPr>
              <a:xfrm>
                <a:off x="1105614" y="-749063"/>
                <a:ext cx="131869" cy="157654"/>
              </a:xfrm>
              <a:custGeom>
                <a:rect b="b" l="l" r="r" t="t"/>
                <a:pathLst>
                  <a:path extrusionOk="0" h="202" w="169">
                    <a:moveTo>
                      <a:pt x="0" y="134"/>
                    </a:moveTo>
                    <a:cubicBezTo>
                      <a:pt x="16" y="134"/>
                      <a:pt x="16" y="134"/>
                      <a:pt x="16" y="134"/>
                    </a:cubicBezTo>
                    <a:cubicBezTo>
                      <a:pt x="19" y="129"/>
                      <a:pt x="22" y="124"/>
                      <a:pt x="25" y="119"/>
                    </a:cubicBezTo>
                    <a:cubicBezTo>
                      <a:pt x="27" y="114"/>
                      <a:pt x="29" y="108"/>
                      <a:pt x="30" y="102"/>
                    </a:cubicBezTo>
                    <a:cubicBezTo>
                      <a:pt x="31" y="95"/>
                      <a:pt x="32" y="87"/>
                      <a:pt x="33" y="79"/>
                    </a:cubicBezTo>
                    <a:cubicBezTo>
                      <a:pt x="33" y="70"/>
                      <a:pt x="34" y="60"/>
                      <a:pt x="34" y="48"/>
                    </a:cubicBezTo>
                    <a:cubicBezTo>
                      <a:pt x="34" y="0"/>
                      <a:pt x="34" y="0"/>
                      <a:pt x="34" y="0"/>
                    </a:cubicBezTo>
                    <a:cubicBezTo>
                      <a:pt x="149" y="0"/>
                      <a:pt x="149" y="0"/>
                      <a:pt x="149" y="0"/>
                    </a:cubicBezTo>
                    <a:cubicBezTo>
                      <a:pt x="149" y="134"/>
                      <a:pt x="149" y="134"/>
                      <a:pt x="149" y="134"/>
                    </a:cubicBezTo>
                    <a:cubicBezTo>
                      <a:pt x="169" y="134"/>
                      <a:pt x="169" y="134"/>
                      <a:pt x="169" y="134"/>
                    </a:cubicBezTo>
                    <a:cubicBezTo>
                      <a:pt x="169" y="202"/>
                      <a:pt x="169" y="202"/>
                      <a:pt x="169" y="202"/>
                    </a:cubicBezTo>
                    <a:cubicBezTo>
                      <a:pt x="141" y="202"/>
                      <a:pt x="141" y="202"/>
                      <a:pt x="141" y="202"/>
                    </a:cubicBezTo>
                    <a:cubicBezTo>
                      <a:pt x="141" y="161"/>
                      <a:pt x="141" y="161"/>
                      <a:pt x="141" y="161"/>
                    </a:cubicBezTo>
                    <a:cubicBezTo>
                      <a:pt x="28" y="161"/>
                      <a:pt x="28" y="161"/>
                      <a:pt x="28" y="161"/>
                    </a:cubicBezTo>
                    <a:cubicBezTo>
                      <a:pt x="28" y="202"/>
                      <a:pt x="28" y="202"/>
                      <a:pt x="28" y="202"/>
                    </a:cubicBezTo>
                    <a:cubicBezTo>
                      <a:pt x="0" y="202"/>
                      <a:pt x="0" y="202"/>
                      <a:pt x="0" y="202"/>
                    </a:cubicBezTo>
                    <a:lnTo>
                      <a:pt x="0" y="134"/>
                    </a:lnTo>
                    <a:close/>
                    <a:moveTo>
                      <a:pt x="121" y="134"/>
                    </a:moveTo>
                    <a:cubicBezTo>
                      <a:pt x="121" y="26"/>
                      <a:pt x="121" y="26"/>
                      <a:pt x="121" y="26"/>
                    </a:cubicBezTo>
                    <a:cubicBezTo>
                      <a:pt x="61" y="26"/>
                      <a:pt x="61" y="26"/>
                      <a:pt x="61" y="26"/>
                    </a:cubicBezTo>
                    <a:cubicBezTo>
                      <a:pt x="61" y="48"/>
                      <a:pt x="61" y="48"/>
                      <a:pt x="61" y="48"/>
                    </a:cubicBezTo>
                    <a:cubicBezTo>
                      <a:pt x="61" y="59"/>
                      <a:pt x="61" y="68"/>
                      <a:pt x="61" y="76"/>
                    </a:cubicBezTo>
                    <a:cubicBezTo>
                      <a:pt x="60" y="84"/>
                      <a:pt x="60" y="92"/>
                      <a:pt x="58" y="99"/>
                    </a:cubicBezTo>
                    <a:cubicBezTo>
                      <a:pt x="57" y="105"/>
                      <a:pt x="56" y="112"/>
                      <a:pt x="54" y="117"/>
                    </a:cubicBezTo>
                    <a:cubicBezTo>
                      <a:pt x="53" y="123"/>
                      <a:pt x="51" y="128"/>
                      <a:pt x="48" y="134"/>
                    </a:cubicBezTo>
                    <a:cubicBezTo>
                      <a:pt x="48" y="134"/>
                      <a:pt x="48" y="134"/>
                      <a:pt x="48" y="134"/>
                    </a:cubicBezTo>
                    <a:lnTo>
                      <a:pt x="121" y="134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187" name="Google Shape;187;p11"/>
              <p:cNvSpPr/>
              <p:nvPr/>
            </p:nvSpPr>
            <p:spPr>
              <a:xfrm>
                <a:off x="1261057" y="-749063"/>
                <a:ext cx="103138" cy="125976"/>
              </a:xfrm>
              <a:custGeom>
                <a:rect b="b" l="l" r="r" t="t"/>
                <a:pathLst>
                  <a:path extrusionOk="0" h="171" w="140">
                    <a:moveTo>
                      <a:pt x="0" y="0"/>
                    </a:moveTo>
                    <a:lnTo>
                      <a:pt x="140" y="0"/>
                    </a:lnTo>
                    <a:lnTo>
                      <a:pt x="140" y="171"/>
                    </a:lnTo>
                    <a:lnTo>
                      <a:pt x="109" y="171"/>
                    </a:lnTo>
                    <a:lnTo>
                      <a:pt x="109" y="28"/>
                    </a:lnTo>
                    <a:lnTo>
                      <a:pt x="31" y="28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188" name="Google Shape;188;p11"/>
              <p:cNvSpPr/>
              <p:nvPr/>
            </p:nvSpPr>
            <p:spPr>
              <a:xfrm>
                <a:off x="1401030" y="-751273"/>
                <a:ext cx="113452" cy="177545"/>
              </a:xfrm>
              <a:custGeom>
                <a:rect b="b" l="l" r="r" t="t"/>
                <a:pathLst>
                  <a:path extrusionOk="0" h="228" w="145">
                    <a:moveTo>
                      <a:pt x="0" y="3"/>
                    </a:moveTo>
                    <a:cubicBezTo>
                      <a:pt x="23" y="3"/>
                      <a:pt x="23" y="3"/>
                      <a:pt x="23" y="3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27" y="25"/>
                      <a:pt x="27" y="25"/>
                      <a:pt x="27" y="25"/>
                    </a:cubicBezTo>
                    <a:cubicBezTo>
                      <a:pt x="34" y="16"/>
                      <a:pt x="42" y="10"/>
                      <a:pt x="50" y="6"/>
                    </a:cubicBezTo>
                    <a:cubicBezTo>
                      <a:pt x="59" y="2"/>
                      <a:pt x="68" y="0"/>
                      <a:pt x="80" y="0"/>
                    </a:cubicBezTo>
                    <a:cubicBezTo>
                      <a:pt x="90" y="0"/>
                      <a:pt x="98" y="2"/>
                      <a:pt x="106" y="5"/>
                    </a:cubicBezTo>
                    <a:cubicBezTo>
                      <a:pt x="114" y="9"/>
                      <a:pt x="121" y="13"/>
                      <a:pt x="127" y="20"/>
                    </a:cubicBezTo>
                    <a:cubicBezTo>
                      <a:pt x="133" y="27"/>
                      <a:pt x="137" y="35"/>
                      <a:pt x="140" y="44"/>
                    </a:cubicBezTo>
                    <a:cubicBezTo>
                      <a:pt x="143" y="54"/>
                      <a:pt x="145" y="66"/>
                      <a:pt x="145" y="79"/>
                    </a:cubicBezTo>
                    <a:cubicBezTo>
                      <a:pt x="145" y="88"/>
                      <a:pt x="145" y="88"/>
                      <a:pt x="145" y="88"/>
                    </a:cubicBezTo>
                    <a:cubicBezTo>
                      <a:pt x="145" y="101"/>
                      <a:pt x="143" y="112"/>
                      <a:pt x="140" y="122"/>
                    </a:cubicBezTo>
                    <a:cubicBezTo>
                      <a:pt x="137" y="131"/>
                      <a:pt x="132" y="140"/>
                      <a:pt x="127" y="146"/>
                    </a:cubicBezTo>
                    <a:cubicBezTo>
                      <a:pt x="121" y="153"/>
                      <a:pt x="114" y="158"/>
                      <a:pt x="106" y="161"/>
                    </a:cubicBezTo>
                    <a:cubicBezTo>
                      <a:pt x="98" y="164"/>
                      <a:pt x="89" y="166"/>
                      <a:pt x="80" y="166"/>
                    </a:cubicBezTo>
                    <a:cubicBezTo>
                      <a:pt x="69" y="166"/>
                      <a:pt x="60" y="164"/>
                      <a:pt x="52" y="161"/>
                    </a:cubicBezTo>
                    <a:cubicBezTo>
                      <a:pt x="44" y="158"/>
                      <a:pt x="37" y="152"/>
                      <a:pt x="30" y="144"/>
                    </a:cubicBezTo>
                    <a:cubicBezTo>
                      <a:pt x="29" y="144"/>
                      <a:pt x="29" y="144"/>
                      <a:pt x="29" y="144"/>
                    </a:cubicBezTo>
                    <a:cubicBezTo>
                      <a:pt x="29" y="228"/>
                      <a:pt x="29" y="228"/>
                      <a:pt x="29" y="228"/>
                    </a:cubicBezTo>
                    <a:cubicBezTo>
                      <a:pt x="0" y="228"/>
                      <a:pt x="0" y="228"/>
                      <a:pt x="0" y="228"/>
                    </a:cubicBezTo>
                    <a:lnTo>
                      <a:pt x="0" y="3"/>
                    </a:lnTo>
                    <a:close/>
                    <a:moveTo>
                      <a:pt x="72" y="140"/>
                    </a:moveTo>
                    <a:cubicBezTo>
                      <a:pt x="85" y="140"/>
                      <a:pt x="95" y="136"/>
                      <a:pt x="103" y="127"/>
                    </a:cubicBezTo>
                    <a:cubicBezTo>
                      <a:pt x="111" y="119"/>
                      <a:pt x="115" y="105"/>
                      <a:pt x="115" y="88"/>
                    </a:cubicBezTo>
                    <a:cubicBezTo>
                      <a:pt x="115" y="79"/>
                      <a:pt x="115" y="79"/>
                      <a:pt x="115" y="79"/>
                    </a:cubicBezTo>
                    <a:cubicBezTo>
                      <a:pt x="115" y="61"/>
                      <a:pt x="111" y="48"/>
                      <a:pt x="103" y="40"/>
                    </a:cubicBezTo>
                    <a:cubicBezTo>
                      <a:pt x="95" y="31"/>
                      <a:pt x="85" y="27"/>
                      <a:pt x="72" y="27"/>
                    </a:cubicBezTo>
                    <a:cubicBezTo>
                      <a:pt x="59" y="27"/>
                      <a:pt x="49" y="31"/>
                      <a:pt x="41" y="39"/>
                    </a:cubicBezTo>
                    <a:cubicBezTo>
                      <a:pt x="33" y="48"/>
                      <a:pt x="29" y="61"/>
                      <a:pt x="29" y="79"/>
                    </a:cubicBezTo>
                    <a:cubicBezTo>
                      <a:pt x="29" y="88"/>
                      <a:pt x="29" y="88"/>
                      <a:pt x="29" y="88"/>
                    </a:cubicBezTo>
                    <a:cubicBezTo>
                      <a:pt x="29" y="105"/>
                      <a:pt x="33" y="118"/>
                      <a:pt x="41" y="127"/>
                    </a:cubicBezTo>
                    <a:cubicBezTo>
                      <a:pt x="49" y="135"/>
                      <a:pt x="59" y="140"/>
                      <a:pt x="72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189" name="Google Shape;189;p11"/>
              <p:cNvSpPr/>
              <p:nvPr/>
            </p:nvSpPr>
            <p:spPr>
              <a:xfrm>
                <a:off x="1544687" y="-749063"/>
                <a:ext cx="107558" cy="125976"/>
              </a:xfrm>
              <a:custGeom>
                <a:rect b="b" l="l" r="r" t="t"/>
                <a:pathLst>
                  <a:path extrusionOk="0" h="171" w="146">
                    <a:moveTo>
                      <a:pt x="0" y="0"/>
                    </a:moveTo>
                    <a:lnTo>
                      <a:pt x="30" y="0"/>
                    </a:lnTo>
                    <a:lnTo>
                      <a:pt x="30" y="132"/>
                    </a:lnTo>
                    <a:lnTo>
                      <a:pt x="31" y="132"/>
                    </a:lnTo>
                    <a:lnTo>
                      <a:pt x="105" y="0"/>
                    </a:lnTo>
                    <a:lnTo>
                      <a:pt x="146" y="0"/>
                    </a:lnTo>
                    <a:lnTo>
                      <a:pt x="146" y="171"/>
                    </a:lnTo>
                    <a:lnTo>
                      <a:pt x="116" y="171"/>
                    </a:lnTo>
                    <a:lnTo>
                      <a:pt x="116" y="37"/>
                    </a:lnTo>
                    <a:lnTo>
                      <a:pt x="114" y="37"/>
                    </a:lnTo>
                    <a:lnTo>
                      <a:pt x="40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190" name="Google Shape;190;p11"/>
              <p:cNvSpPr/>
              <p:nvPr/>
            </p:nvSpPr>
            <p:spPr>
              <a:xfrm>
                <a:off x="1689816" y="-749063"/>
                <a:ext cx="107558" cy="125976"/>
              </a:xfrm>
              <a:custGeom>
                <a:rect b="b" l="l" r="r" t="t"/>
                <a:pathLst>
                  <a:path extrusionOk="0" h="171" w="146">
                    <a:moveTo>
                      <a:pt x="0" y="0"/>
                    </a:moveTo>
                    <a:lnTo>
                      <a:pt x="31" y="0"/>
                    </a:lnTo>
                    <a:lnTo>
                      <a:pt x="31" y="69"/>
                    </a:lnTo>
                    <a:lnTo>
                      <a:pt x="115" y="69"/>
                    </a:lnTo>
                    <a:lnTo>
                      <a:pt x="115" y="0"/>
                    </a:lnTo>
                    <a:lnTo>
                      <a:pt x="146" y="0"/>
                    </a:lnTo>
                    <a:lnTo>
                      <a:pt x="146" y="171"/>
                    </a:lnTo>
                    <a:lnTo>
                      <a:pt x="115" y="171"/>
                    </a:lnTo>
                    <a:lnTo>
                      <a:pt x="115" y="97"/>
                    </a:lnTo>
                    <a:lnTo>
                      <a:pt x="31" y="97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191" name="Google Shape;191;p11"/>
              <p:cNvSpPr/>
              <p:nvPr/>
            </p:nvSpPr>
            <p:spPr>
              <a:xfrm>
                <a:off x="1834946" y="-749063"/>
                <a:ext cx="108294" cy="125976"/>
              </a:xfrm>
              <a:custGeom>
                <a:rect b="b" l="l" r="r" t="t"/>
                <a:pathLst>
                  <a:path extrusionOk="0" h="171" w="147">
                    <a:moveTo>
                      <a:pt x="0" y="0"/>
                    </a:moveTo>
                    <a:lnTo>
                      <a:pt x="31" y="0"/>
                    </a:lnTo>
                    <a:lnTo>
                      <a:pt x="31" y="132"/>
                    </a:lnTo>
                    <a:lnTo>
                      <a:pt x="32" y="132"/>
                    </a:lnTo>
                    <a:lnTo>
                      <a:pt x="106" y="0"/>
                    </a:lnTo>
                    <a:lnTo>
                      <a:pt x="147" y="0"/>
                    </a:lnTo>
                    <a:lnTo>
                      <a:pt x="147" y="171"/>
                    </a:lnTo>
                    <a:lnTo>
                      <a:pt x="116" y="171"/>
                    </a:lnTo>
                    <a:lnTo>
                      <a:pt x="116" y="37"/>
                    </a:lnTo>
                    <a:lnTo>
                      <a:pt x="115" y="37"/>
                    </a:lnTo>
                    <a:lnTo>
                      <a:pt x="4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192" name="Google Shape;192;p11"/>
              <p:cNvSpPr/>
              <p:nvPr/>
            </p:nvSpPr>
            <p:spPr>
              <a:xfrm>
                <a:off x="1980812" y="-749063"/>
                <a:ext cx="132606" cy="125976"/>
              </a:xfrm>
              <a:custGeom>
                <a:rect b="b" l="l" r="r" t="t"/>
                <a:pathLst>
                  <a:path extrusionOk="0" h="171" w="180">
                    <a:moveTo>
                      <a:pt x="0" y="0"/>
                    </a:moveTo>
                    <a:lnTo>
                      <a:pt x="45" y="0"/>
                    </a:lnTo>
                    <a:lnTo>
                      <a:pt x="91" y="96"/>
                    </a:lnTo>
                    <a:lnTo>
                      <a:pt x="91" y="96"/>
                    </a:lnTo>
                    <a:lnTo>
                      <a:pt x="136" y="0"/>
                    </a:lnTo>
                    <a:lnTo>
                      <a:pt x="180" y="0"/>
                    </a:lnTo>
                    <a:lnTo>
                      <a:pt x="180" y="171"/>
                    </a:lnTo>
                    <a:lnTo>
                      <a:pt x="149" y="171"/>
                    </a:lnTo>
                    <a:lnTo>
                      <a:pt x="149" y="37"/>
                    </a:lnTo>
                    <a:lnTo>
                      <a:pt x="149" y="37"/>
                    </a:lnTo>
                    <a:lnTo>
                      <a:pt x="106" y="131"/>
                    </a:lnTo>
                    <a:lnTo>
                      <a:pt x="75" y="131"/>
                    </a:lnTo>
                    <a:lnTo>
                      <a:pt x="31" y="37"/>
                    </a:lnTo>
                    <a:lnTo>
                      <a:pt x="31" y="37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193" name="Google Shape;193;p11"/>
              <p:cNvSpPr/>
              <p:nvPr/>
            </p:nvSpPr>
            <p:spPr>
              <a:xfrm>
                <a:off x="2142149" y="-751273"/>
                <a:ext cx="105348" cy="129659"/>
              </a:xfrm>
              <a:custGeom>
                <a:rect b="b" l="l" r="r" t="t"/>
                <a:pathLst>
                  <a:path extrusionOk="0" h="166" w="135">
                    <a:moveTo>
                      <a:pt x="55" y="166"/>
                    </a:moveTo>
                    <a:cubicBezTo>
                      <a:pt x="37" y="166"/>
                      <a:pt x="23" y="162"/>
                      <a:pt x="14" y="153"/>
                    </a:cubicBezTo>
                    <a:cubicBezTo>
                      <a:pt x="5" y="145"/>
                      <a:pt x="0" y="133"/>
                      <a:pt x="0" y="118"/>
                    </a:cubicBezTo>
                    <a:cubicBezTo>
                      <a:pt x="0" y="102"/>
                      <a:pt x="6" y="89"/>
                      <a:pt x="16" y="80"/>
                    </a:cubicBezTo>
                    <a:cubicBezTo>
                      <a:pt x="27" y="71"/>
                      <a:pt x="45" y="66"/>
                      <a:pt x="69" y="66"/>
                    </a:cubicBezTo>
                    <a:cubicBezTo>
                      <a:pt x="106" y="66"/>
                      <a:pt x="106" y="66"/>
                      <a:pt x="106" y="66"/>
                    </a:cubicBezTo>
                    <a:cubicBezTo>
                      <a:pt x="106" y="57"/>
                      <a:pt x="106" y="57"/>
                      <a:pt x="106" y="57"/>
                    </a:cubicBezTo>
                    <a:cubicBezTo>
                      <a:pt x="106" y="47"/>
                      <a:pt x="104" y="39"/>
                      <a:pt x="98" y="34"/>
                    </a:cubicBezTo>
                    <a:cubicBezTo>
                      <a:pt x="93" y="29"/>
                      <a:pt x="84" y="27"/>
                      <a:pt x="71" y="27"/>
                    </a:cubicBezTo>
                    <a:cubicBezTo>
                      <a:pt x="59" y="27"/>
                      <a:pt x="51" y="29"/>
                      <a:pt x="46" y="33"/>
                    </a:cubicBezTo>
                    <a:cubicBezTo>
                      <a:pt x="40" y="37"/>
                      <a:pt x="37" y="42"/>
                      <a:pt x="36" y="48"/>
                    </a:cubicBezTo>
                    <a:cubicBezTo>
                      <a:pt x="7" y="48"/>
                      <a:pt x="7" y="48"/>
                      <a:pt x="7" y="48"/>
                    </a:cubicBezTo>
                    <a:cubicBezTo>
                      <a:pt x="7" y="41"/>
                      <a:pt x="9" y="35"/>
                      <a:pt x="12" y="29"/>
                    </a:cubicBezTo>
                    <a:cubicBezTo>
                      <a:pt x="15" y="23"/>
                      <a:pt x="19" y="18"/>
                      <a:pt x="24" y="14"/>
                    </a:cubicBezTo>
                    <a:cubicBezTo>
                      <a:pt x="29" y="10"/>
                      <a:pt x="36" y="6"/>
                      <a:pt x="44" y="4"/>
                    </a:cubicBezTo>
                    <a:cubicBezTo>
                      <a:pt x="52" y="1"/>
                      <a:pt x="61" y="0"/>
                      <a:pt x="71" y="0"/>
                    </a:cubicBezTo>
                    <a:cubicBezTo>
                      <a:pt x="93" y="0"/>
                      <a:pt x="109" y="5"/>
                      <a:pt x="120" y="15"/>
                    </a:cubicBezTo>
                    <a:cubicBezTo>
                      <a:pt x="130" y="25"/>
                      <a:pt x="135" y="40"/>
                      <a:pt x="135" y="59"/>
                    </a:cubicBezTo>
                    <a:cubicBezTo>
                      <a:pt x="135" y="164"/>
                      <a:pt x="135" y="164"/>
                      <a:pt x="135" y="164"/>
                    </a:cubicBezTo>
                    <a:cubicBezTo>
                      <a:pt x="113" y="164"/>
                      <a:pt x="113" y="164"/>
                      <a:pt x="113" y="164"/>
                    </a:cubicBezTo>
                    <a:cubicBezTo>
                      <a:pt x="109" y="139"/>
                      <a:pt x="109" y="139"/>
                      <a:pt x="109" y="139"/>
                    </a:cubicBezTo>
                    <a:cubicBezTo>
                      <a:pt x="109" y="139"/>
                      <a:pt x="109" y="139"/>
                      <a:pt x="109" y="139"/>
                    </a:cubicBezTo>
                    <a:cubicBezTo>
                      <a:pt x="95" y="157"/>
                      <a:pt x="78" y="166"/>
                      <a:pt x="55" y="166"/>
                    </a:cubicBezTo>
                    <a:close/>
                    <a:moveTo>
                      <a:pt x="58" y="140"/>
                    </a:moveTo>
                    <a:cubicBezTo>
                      <a:pt x="65" y="140"/>
                      <a:pt x="71" y="139"/>
                      <a:pt x="77" y="136"/>
                    </a:cubicBezTo>
                    <a:cubicBezTo>
                      <a:pt x="83" y="134"/>
                      <a:pt x="88" y="131"/>
                      <a:pt x="92" y="127"/>
                    </a:cubicBezTo>
                    <a:cubicBezTo>
                      <a:pt x="97" y="123"/>
                      <a:pt x="100" y="118"/>
                      <a:pt x="103" y="113"/>
                    </a:cubicBezTo>
                    <a:cubicBezTo>
                      <a:pt x="105" y="108"/>
                      <a:pt x="106" y="102"/>
                      <a:pt x="106" y="96"/>
                    </a:cubicBezTo>
                    <a:cubicBezTo>
                      <a:pt x="106" y="90"/>
                      <a:pt x="106" y="90"/>
                      <a:pt x="106" y="90"/>
                    </a:cubicBezTo>
                    <a:cubicBezTo>
                      <a:pt x="71" y="90"/>
                      <a:pt x="71" y="90"/>
                      <a:pt x="71" y="90"/>
                    </a:cubicBezTo>
                    <a:cubicBezTo>
                      <a:pt x="56" y="90"/>
                      <a:pt x="45" y="93"/>
                      <a:pt x="39" y="98"/>
                    </a:cubicBezTo>
                    <a:cubicBezTo>
                      <a:pt x="33" y="103"/>
                      <a:pt x="30" y="110"/>
                      <a:pt x="30" y="118"/>
                    </a:cubicBezTo>
                    <a:cubicBezTo>
                      <a:pt x="30" y="124"/>
                      <a:pt x="33" y="130"/>
                      <a:pt x="37" y="134"/>
                    </a:cubicBezTo>
                    <a:cubicBezTo>
                      <a:pt x="42" y="138"/>
                      <a:pt x="49" y="140"/>
                      <a:pt x="58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194" name="Google Shape;194;p11"/>
              <p:cNvSpPr/>
              <p:nvPr/>
            </p:nvSpPr>
            <p:spPr>
              <a:xfrm>
                <a:off x="2263705" y="-749063"/>
                <a:ext cx="103138" cy="125976"/>
              </a:xfrm>
              <a:custGeom>
                <a:rect b="b" l="l" r="r" t="t"/>
                <a:pathLst>
                  <a:path extrusionOk="0" h="171" w="140">
                    <a:moveTo>
                      <a:pt x="55" y="28"/>
                    </a:moveTo>
                    <a:lnTo>
                      <a:pt x="0" y="28"/>
                    </a:lnTo>
                    <a:lnTo>
                      <a:pt x="0" y="0"/>
                    </a:lnTo>
                    <a:lnTo>
                      <a:pt x="140" y="0"/>
                    </a:lnTo>
                    <a:lnTo>
                      <a:pt x="140" y="28"/>
                    </a:lnTo>
                    <a:lnTo>
                      <a:pt x="86" y="28"/>
                    </a:lnTo>
                    <a:lnTo>
                      <a:pt x="86" y="171"/>
                    </a:lnTo>
                    <a:lnTo>
                      <a:pt x="55" y="171"/>
                    </a:lnTo>
                    <a:lnTo>
                      <a:pt x="55" y="28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195" name="Google Shape;195;p11"/>
              <p:cNvSpPr/>
              <p:nvPr/>
            </p:nvSpPr>
            <p:spPr>
              <a:xfrm>
                <a:off x="2377156" y="-751273"/>
                <a:ext cx="111978" cy="129659"/>
              </a:xfrm>
              <a:custGeom>
                <a:rect b="b" l="l" r="r" t="t"/>
                <a:pathLst>
                  <a:path extrusionOk="0" h="166" w="144">
                    <a:moveTo>
                      <a:pt x="74" y="166"/>
                    </a:moveTo>
                    <a:cubicBezTo>
                      <a:pt x="62" y="166"/>
                      <a:pt x="52" y="164"/>
                      <a:pt x="43" y="161"/>
                    </a:cubicBezTo>
                    <a:cubicBezTo>
                      <a:pt x="34" y="157"/>
                      <a:pt x="26" y="152"/>
                      <a:pt x="20" y="145"/>
                    </a:cubicBezTo>
                    <a:cubicBezTo>
                      <a:pt x="13" y="139"/>
                      <a:pt x="8" y="130"/>
                      <a:pt x="5" y="121"/>
                    </a:cubicBezTo>
                    <a:cubicBezTo>
                      <a:pt x="2" y="111"/>
                      <a:pt x="0" y="100"/>
                      <a:pt x="0" y="88"/>
                    </a:cubicBezTo>
                    <a:cubicBezTo>
                      <a:pt x="0" y="79"/>
                      <a:pt x="0" y="79"/>
                      <a:pt x="0" y="79"/>
                    </a:cubicBezTo>
                    <a:cubicBezTo>
                      <a:pt x="0" y="66"/>
                      <a:pt x="2" y="55"/>
                      <a:pt x="5" y="45"/>
                    </a:cubicBezTo>
                    <a:cubicBezTo>
                      <a:pt x="8" y="36"/>
                      <a:pt x="13" y="27"/>
                      <a:pt x="20" y="21"/>
                    </a:cubicBezTo>
                    <a:cubicBezTo>
                      <a:pt x="26" y="14"/>
                      <a:pt x="34" y="9"/>
                      <a:pt x="42" y="6"/>
                    </a:cubicBezTo>
                    <a:cubicBezTo>
                      <a:pt x="51" y="2"/>
                      <a:pt x="61" y="0"/>
                      <a:pt x="72" y="0"/>
                    </a:cubicBezTo>
                    <a:cubicBezTo>
                      <a:pt x="83" y="0"/>
                      <a:pt x="93" y="2"/>
                      <a:pt x="102" y="6"/>
                    </a:cubicBezTo>
                    <a:cubicBezTo>
                      <a:pt x="111" y="9"/>
                      <a:pt x="118" y="14"/>
                      <a:pt x="125" y="21"/>
                    </a:cubicBezTo>
                    <a:cubicBezTo>
                      <a:pt x="131" y="28"/>
                      <a:pt x="136" y="36"/>
                      <a:pt x="139" y="46"/>
                    </a:cubicBezTo>
                    <a:cubicBezTo>
                      <a:pt x="143" y="56"/>
                      <a:pt x="144" y="68"/>
                      <a:pt x="144" y="81"/>
                    </a:cubicBezTo>
                    <a:cubicBezTo>
                      <a:pt x="144" y="92"/>
                      <a:pt x="144" y="92"/>
                      <a:pt x="144" y="92"/>
                    </a:cubicBezTo>
                    <a:cubicBezTo>
                      <a:pt x="30" y="92"/>
                      <a:pt x="30" y="92"/>
                      <a:pt x="30" y="92"/>
                    </a:cubicBezTo>
                    <a:cubicBezTo>
                      <a:pt x="30" y="107"/>
                      <a:pt x="34" y="119"/>
                      <a:pt x="42" y="127"/>
                    </a:cubicBezTo>
                    <a:cubicBezTo>
                      <a:pt x="49" y="136"/>
                      <a:pt x="59" y="140"/>
                      <a:pt x="72" y="140"/>
                    </a:cubicBezTo>
                    <a:cubicBezTo>
                      <a:pt x="82" y="140"/>
                      <a:pt x="91" y="138"/>
                      <a:pt x="98" y="134"/>
                    </a:cubicBezTo>
                    <a:cubicBezTo>
                      <a:pt x="104" y="130"/>
                      <a:pt x="109" y="124"/>
                      <a:pt x="113" y="115"/>
                    </a:cubicBezTo>
                    <a:cubicBezTo>
                      <a:pt x="143" y="115"/>
                      <a:pt x="143" y="115"/>
                      <a:pt x="143" y="115"/>
                    </a:cubicBezTo>
                    <a:cubicBezTo>
                      <a:pt x="139" y="132"/>
                      <a:pt x="131" y="145"/>
                      <a:pt x="119" y="153"/>
                    </a:cubicBezTo>
                    <a:cubicBezTo>
                      <a:pt x="107" y="162"/>
                      <a:pt x="92" y="166"/>
                      <a:pt x="74" y="166"/>
                    </a:cubicBezTo>
                    <a:close/>
                    <a:moveTo>
                      <a:pt x="72" y="27"/>
                    </a:moveTo>
                    <a:cubicBezTo>
                      <a:pt x="60" y="27"/>
                      <a:pt x="50" y="30"/>
                      <a:pt x="43" y="37"/>
                    </a:cubicBezTo>
                    <a:cubicBezTo>
                      <a:pt x="36" y="44"/>
                      <a:pt x="32" y="55"/>
                      <a:pt x="30" y="68"/>
                    </a:cubicBezTo>
                    <a:cubicBezTo>
                      <a:pt x="114" y="68"/>
                      <a:pt x="114" y="68"/>
                      <a:pt x="114" y="68"/>
                    </a:cubicBezTo>
                    <a:cubicBezTo>
                      <a:pt x="112" y="40"/>
                      <a:pt x="98" y="27"/>
                      <a:pt x="72" y="27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196" name="Google Shape;196;p11"/>
              <p:cNvSpPr/>
              <p:nvPr/>
            </p:nvSpPr>
            <p:spPr>
              <a:xfrm>
                <a:off x="2502395" y="-749063"/>
                <a:ext cx="114188" cy="127449"/>
              </a:xfrm>
              <a:custGeom>
                <a:rect b="b" l="l" r="r" t="t"/>
                <a:pathLst>
                  <a:path extrusionOk="0" h="163" w="146">
                    <a:moveTo>
                      <a:pt x="0" y="137"/>
                    </a:moveTo>
                    <a:cubicBezTo>
                      <a:pt x="4" y="137"/>
                      <a:pt x="4" y="137"/>
                      <a:pt x="4" y="137"/>
                    </a:cubicBezTo>
                    <a:cubicBezTo>
                      <a:pt x="11" y="137"/>
                      <a:pt x="15" y="135"/>
                      <a:pt x="19" y="131"/>
                    </a:cubicBezTo>
                    <a:cubicBezTo>
                      <a:pt x="23" y="127"/>
                      <a:pt x="25" y="121"/>
                      <a:pt x="27" y="113"/>
                    </a:cubicBezTo>
                    <a:cubicBezTo>
                      <a:pt x="28" y="106"/>
                      <a:pt x="29" y="96"/>
                      <a:pt x="30" y="86"/>
                    </a:cubicBezTo>
                    <a:cubicBezTo>
                      <a:pt x="30" y="75"/>
                      <a:pt x="30" y="63"/>
                      <a:pt x="30" y="50"/>
                    </a:cubicBezTo>
                    <a:cubicBezTo>
                      <a:pt x="30" y="0"/>
                      <a:pt x="30" y="0"/>
                      <a:pt x="30" y="0"/>
                    </a:cubicBezTo>
                    <a:cubicBezTo>
                      <a:pt x="146" y="0"/>
                      <a:pt x="146" y="0"/>
                      <a:pt x="146" y="0"/>
                    </a:cubicBezTo>
                    <a:cubicBezTo>
                      <a:pt x="146" y="161"/>
                      <a:pt x="146" y="161"/>
                      <a:pt x="146" y="161"/>
                    </a:cubicBezTo>
                    <a:cubicBezTo>
                      <a:pt x="117" y="161"/>
                      <a:pt x="117" y="161"/>
                      <a:pt x="117" y="161"/>
                    </a:cubicBezTo>
                    <a:cubicBezTo>
                      <a:pt x="117" y="26"/>
                      <a:pt x="117" y="26"/>
                      <a:pt x="117" y="26"/>
                    </a:cubicBezTo>
                    <a:cubicBezTo>
                      <a:pt x="59" y="26"/>
                      <a:pt x="59" y="26"/>
                      <a:pt x="59" y="26"/>
                    </a:cubicBezTo>
                    <a:cubicBezTo>
                      <a:pt x="59" y="50"/>
                      <a:pt x="59" y="50"/>
                      <a:pt x="59" y="50"/>
                    </a:cubicBezTo>
                    <a:cubicBezTo>
                      <a:pt x="59" y="64"/>
                      <a:pt x="59" y="79"/>
                      <a:pt x="58" y="92"/>
                    </a:cubicBezTo>
                    <a:cubicBezTo>
                      <a:pt x="57" y="106"/>
                      <a:pt x="55" y="118"/>
                      <a:pt x="52" y="129"/>
                    </a:cubicBezTo>
                    <a:cubicBezTo>
                      <a:pt x="49" y="139"/>
                      <a:pt x="43" y="148"/>
                      <a:pt x="36" y="154"/>
                    </a:cubicBezTo>
                    <a:cubicBezTo>
                      <a:pt x="28" y="160"/>
                      <a:pt x="18" y="163"/>
                      <a:pt x="4" y="163"/>
                    </a:cubicBezTo>
                    <a:cubicBezTo>
                      <a:pt x="0" y="163"/>
                      <a:pt x="0" y="163"/>
                      <a:pt x="0" y="163"/>
                    </a:cubicBezTo>
                    <a:lnTo>
                      <a:pt x="0" y="137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197" name="Google Shape;197;p11"/>
              <p:cNvSpPr/>
              <p:nvPr/>
            </p:nvSpPr>
            <p:spPr>
              <a:xfrm>
                <a:off x="2643104" y="-749063"/>
                <a:ext cx="99454" cy="125976"/>
              </a:xfrm>
              <a:custGeom>
                <a:rect b="b" l="l" r="r" t="t"/>
                <a:pathLst>
                  <a:path extrusionOk="0" h="161" w="128">
                    <a:moveTo>
                      <a:pt x="36" y="99"/>
                    </a:moveTo>
                    <a:cubicBezTo>
                      <a:pt x="25" y="95"/>
                      <a:pt x="18" y="89"/>
                      <a:pt x="13" y="81"/>
                    </a:cubicBezTo>
                    <a:cubicBezTo>
                      <a:pt x="8" y="73"/>
                      <a:pt x="6" y="64"/>
                      <a:pt x="6" y="53"/>
                    </a:cubicBezTo>
                    <a:cubicBezTo>
                      <a:pt x="6" y="36"/>
                      <a:pt x="11" y="23"/>
                      <a:pt x="22" y="14"/>
                    </a:cubicBezTo>
                    <a:cubicBezTo>
                      <a:pt x="32" y="4"/>
                      <a:pt x="49" y="0"/>
                      <a:pt x="74" y="0"/>
                    </a:cubicBezTo>
                    <a:cubicBezTo>
                      <a:pt x="128" y="0"/>
                      <a:pt x="128" y="0"/>
                      <a:pt x="128" y="0"/>
                    </a:cubicBezTo>
                    <a:cubicBezTo>
                      <a:pt x="128" y="161"/>
                      <a:pt x="128" y="161"/>
                      <a:pt x="128" y="161"/>
                    </a:cubicBezTo>
                    <a:cubicBezTo>
                      <a:pt x="99" y="161"/>
                      <a:pt x="99" y="161"/>
                      <a:pt x="99" y="161"/>
                    </a:cubicBezTo>
                    <a:cubicBezTo>
                      <a:pt x="99" y="105"/>
                      <a:pt x="99" y="105"/>
                      <a:pt x="99" y="105"/>
                    </a:cubicBezTo>
                    <a:cubicBezTo>
                      <a:pt x="74" y="105"/>
                      <a:pt x="74" y="105"/>
                      <a:pt x="74" y="105"/>
                    </a:cubicBezTo>
                    <a:cubicBezTo>
                      <a:pt x="72" y="105"/>
                      <a:pt x="70" y="105"/>
                      <a:pt x="68" y="105"/>
                    </a:cubicBezTo>
                    <a:cubicBezTo>
                      <a:pt x="67" y="105"/>
                      <a:pt x="65" y="104"/>
                      <a:pt x="63" y="104"/>
                    </a:cubicBezTo>
                    <a:cubicBezTo>
                      <a:pt x="32" y="161"/>
                      <a:pt x="32" y="161"/>
                      <a:pt x="32" y="161"/>
                    </a:cubicBezTo>
                    <a:cubicBezTo>
                      <a:pt x="0" y="161"/>
                      <a:pt x="0" y="161"/>
                      <a:pt x="0" y="161"/>
                    </a:cubicBezTo>
                    <a:lnTo>
                      <a:pt x="36" y="99"/>
                    </a:lnTo>
                    <a:close/>
                    <a:moveTo>
                      <a:pt x="36" y="53"/>
                    </a:moveTo>
                    <a:cubicBezTo>
                      <a:pt x="36" y="61"/>
                      <a:pt x="39" y="67"/>
                      <a:pt x="45" y="72"/>
                    </a:cubicBezTo>
                    <a:cubicBezTo>
                      <a:pt x="50" y="76"/>
                      <a:pt x="60" y="78"/>
                      <a:pt x="75" y="78"/>
                    </a:cubicBezTo>
                    <a:cubicBezTo>
                      <a:pt x="99" y="78"/>
                      <a:pt x="99" y="78"/>
                      <a:pt x="99" y="78"/>
                    </a:cubicBezTo>
                    <a:cubicBezTo>
                      <a:pt x="99" y="26"/>
                      <a:pt x="99" y="26"/>
                      <a:pt x="99" y="26"/>
                    </a:cubicBezTo>
                    <a:cubicBezTo>
                      <a:pt x="75" y="26"/>
                      <a:pt x="75" y="26"/>
                      <a:pt x="75" y="26"/>
                    </a:cubicBezTo>
                    <a:cubicBezTo>
                      <a:pt x="60" y="26"/>
                      <a:pt x="50" y="28"/>
                      <a:pt x="44" y="33"/>
                    </a:cubicBezTo>
                    <a:cubicBezTo>
                      <a:pt x="39" y="37"/>
                      <a:pt x="36" y="44"/>
                      <a:pt x="36" y="5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</p:grp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Контакты">
  <p:cSld name="1_Контакты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9" name="Google Shape;199;p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884454" y="454543"/>
            <a:ext cx="947515" cy="496378"/>
          </a:xfrm>
          <a:prstGeom prst="rect">
            <a:avLst/>
          </a:prstGeom>
          <a:noFill/>
          <a:ln>
            <a:noFill/>
          </a:ln>
        </p:spPr>
      </p:pic>
      <p:sp>
        <p:nvSpPr>
          <p:cNvPr id="200" name="Google Shape;200;p12"/>
          <p:cNvSpPr txBox="1"/>
          <p:nvPr>
            <p:ph type="ctrTitle"/>
          </p:nvPr>
        </p:nvSpPr>
        <p:spPr>
          <a:xfrm>
            <a:off x="174205" y="5604326"/>
            <a:ext cx="9144000" cy="101866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Quattrocento Sans"/>
              <a:buNone/>
              <a:defRPr b="0" i="0" sz="6000" u="none" cap="none" strike="noStrike">
                <a:solidFill>
                  <a:schemeClr val="dk2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grpSp>
        <p:nvGrpSpPr>
          <p:cNvPr id="201" name="Google Shape;201;p12"/>
          <p:cNvGrpSpPr/>
          <p:nvPr/>
        </p:nvGrpSpPr>
        <p:grpSpPr>
          <a:xfrm>
            <a:off x="247650" y="277337"/>
            <a:ext cx="5033536" cy="1130532"/>
            <a:chOff x="704850" y="-1594057"/>
            <a:chExt cx="4203603" cy="944129"/>
          </a:xfrm>
        </p:grpSpPr>
        <p:sp>
          <p:nvSpPr>
            <p:cNvPr id="202" name="Google Shape;202;p12"/>
            <p:cNvSpPr/>
            <p:nvPr/>
          </p:nvSpPr>
          <p:spPr>
            <a:xfrm>
              <a:off x="3852763" y="-1219813"/>
              <a:ext cx="302046" cy="222483"/>
            </a:xfrm>
            <a:custGeom>
              <a:rect b="b" l="l" r="r" t="t"/>
              <a:pathLst>
                <a:path extrusionOk="0" h="302" w="410">
                  <a:moveTo>
                    <a:pt x="146" y="0"/>
                  </a:moveTo>
                  <a:lnTo>
                    <a:pt x="0" y="0"/>
                  </a:lnTo>
                  <a:lnTo>
                    <a:pt x="263" y="302"/>
                  </a:lnTo>
                  <a:lnTo>
                    <a:pt x="410" y="302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203" name="Google Shape;203;p12"/>
            <p:cNvSpPr/>
            <p:nvPr/>
          </p:nvSpPr>
          <p:spPr>
            <a:xfrm>
              <a:off x="1450389" y="-1417986"/>
              <a:ext cx="655662" cy="440546"/>
            </a:xfrm>
            <a:custGeom>
              <a:rect b="b" l="l" r="r" t="t"/>
              <a:pathLst>
                <a:path extrusionOk="0" h="565" w="841">
                  <a:moveTo>
                    <a:pt x="673" y="153"/>
                  </a:moveTo>
                  <a:cubicBezTo>
                    <a:pt x="729" y="112"/>
                    <a:pt x="752" y="59"/>
                    <a:pt x="748" y="0"/>
                  </a:cubicBezTo>
                  <a:cubicBezTo>
                    <a:pt x="642" y="0"/>
                    <a:pt x="642" y="0"/>
                    <a:pt x="642" y="0"/>
                  </a:cubicBezTo>
                  <a:cubicBezTo>
                    <a:pt x="648" y="25"/>
                    <a:pt x="643" y="51"/>
                    <a:pt x="622" y="73"/>
                  </a:cubicBezTo>
                  <a:cubicBezTo>
                    <a:pt x="598" y="97"/>
                    <a:pt x="559" y="113"/>
                    <a:pt x="524" y="117"/>
                  </a:cubicBezTo>
                  <a:cubicBezTo>
                    <a:pt x="467" y="126"/>
                    <a:pt x="249" y="123"/>
                    <a:pt x="197" y="123"/>
                  </a:cubicBezTo>
                  <a:cubicBezTo>
                    <a:pt x="197" y="213"/>
                    <a:pt x="197" y="213"/>
                    <a:pt x="197" y="213"/>
                  </a:cubicBezTo>
                  <a:cubicBezTo>
                    <a:pt x="298" y="213"/>
                    <a:pt x="396" y="213"/>
                    <a:pt x="494" y="213"/>
                  </a:cubicBezTo>
                  <a:cubicBezTo>
                    <a:pt x="661" y="214"/>
                    <a:pt x="684" y="272"/>
                    <a:pt x="681" y="337"/>
                  </a:cubicBezTo>
                  <a:cubicBezTo>
                    <a:pt x="679" y="400"/>
                    <a:pt x="639" y="434"/>
                    <a:pt x="585" y="449"/>
                  </a:cubicBezTo>
                  <a:cubicBezTo>
                    <a:pt x="462" y="480"/>
                    <a:pt x="360" y="486"/>
                    <a:pt x="213" y="445"/>
                  </a:cubicBezTo>
                  <a:cubicBezTo>
                    <a:pt x="117" y="408"/>
                    <a:pt x="102" y="323"/>
                    <a:pt x="102" y="323"/>
                  </a:cubicBezTo>
                  <a:cubicBezTo>
                    <a:pt x="6" y="324"/>
                    <a:pt x="6" y="324"/>
                    <a:pt x="6" y="324"/>
                  </a:cubicBezTo>
                  <a:cubicBezTo>
                    <a:pt x="0" y="421"/>
                    <a:pt x="88" y="516"/>
                    <a:pt x="195" y="542"/>
                  </a:cubicBezTo>
                  <a:cubicBezTo>
                    <a:pt x="288" y="565"/>
                    <a:pt x="344" y="565"/>
                    <a:pt x="440" y="565"/>
                  </a:cubicBezTo>
                  <a:cubicBezTo>
                    <a:pt x="527" y="565"/>
                    <a:pt x="617" y="551"/>
                    <a:pt x="693" y="506"/>
                  </a:cubicBezTo>
                  <a:cubicBezTo>
                    <a:pt x="811" y="436"/>
                    <a:pt x="841" y="219"/>
                    <a:pt x="673" y="15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204" name="Google Shape;204;p12"/>
            <p:cNvSpPr/>
            <p:nvPr/>
          </p:nvSpPr>
          <p:spPr>
            <a:xfrm>
              <a:off x="2793391" y="-1542488"/>
              <a:ext cx="632824" cy="588623"/>
            </a:xfrm>
            <a:custGeom>
              <a:rect b="b" l="l" r="r" t="t"/>
              <a:pathLst>
                <a:path extrusionOk="0" h="754" w="811">
                  <a:moveTo>
                    <a:pt x="424" y="488"/>
                  </a:moveTo>
                  <a:cubicBezTo>
                    <a:pt x="113" y="0"/>
                    <a:pt x="113" y="0"/>
                    <a:pt x="11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86" y="449"/>
                    <a:pt x="286" y="449"/>
                    <a:pt x="286" y="449"/>
                  </a:cubicBezTo>
                  <a:cubicBezTo>
                    <a:pt x="306" y="481"/>
                    <a:pt x="341" y="500"/>
                    <a:pt x="378" y="500"/>
                  </a:cubicBezTo>
                  <a:cubicBezTo>
                    <a:pt x="417" y="500"/>
                    <a:pt x="417" y="500"/>
                    <a:pt x="417" y="500"/>
                  </a:cubicBezTo>
                  <a:cubicBezTo>
                    <a:pt x="392" y="543"/>
                    <a:pt x="392" y="543"/>
                    <a:pt x="392" y="543"/>
                  </a:cubicBezTo>
                  <a:cubicBezTo>
                    <a:pt x="392" y="543"/>
                    <a:pt x="392" y="543"/>
                    <a:pt x="392" y="543"/>
                  </a:cubicBezTo>
                  <a:cubicBezTo>
                    <a:pt x="356" y="605"/>
                    <a:pt x="306" y="636"/>
                    <a:pt x="249" y="634"/>
                  </a:cubicBezTo>
                  <a:cubicBezTo>
                    <a:pt x="140" y="628"/>
                    <a:pt x="131" y="552"/>
                    <a:pt x="127" y="473"/>
                  </a:cubicBezTo>
                  <a:cubicBezTo>
                    <a:pt x="127" y="262"/>
                    <a:pt x="127" y="262"/>
                    <a:pt x="127" y="262"/>
                  </a:cubicBezTo>
                  <a:cubicBezTo>
                    <a:pt x="30" y="262"/>
                    <a:pt x="30" y="262"/>
                    <a:pt x="30" y="262"/>
                  </a:cubicBezTo>
                  <a:cubicBezTo>
                    <a:pt x="30" y="473"/>
                    <a:pt x="30" y="473"/>
                    <a:pt x="30" y="473"/>
                  </a:cubicBezTo>
                  <a:cubicBezTo>
                    <a:pt x="30" y="473"/>
                    <a:pt x="30" y="473"/>
                    <a:pt x="30" y="473"/>
                  </a:cubicBezTo>
                  <a:cubicBezTo>
                    <a:pt x="29" y="595"/>
                    <a:pt x="67" y="675"/>
                    <a:pt x="154" y="707"/>
                  </a:cubicBezTo>
                  <a:cubicBezTo>
                    <a:pt x="218" y="731"/>
                    <a:pt x="357" y="754"/>
                    <a:pt x="456" y="615"/>
                  </a:cubicBezTo>
                  <a:cubicBezTo>
                    <a:pt x="497" y="557"/>
                    <a:pt x="811" y="0"/>
                    <a:pt x="811" y="0"/>
                  </a:cubicBezTo>
                  <a:cubicBezTo>
                    <a:pt x="698" y="0"/>
                    <a:pt x="698" y="0"/>
                    <a:pt x="698" y="0"/>
                  </a:cubicBezTo>
                  <a:lnTo>
                    <a:pt x="424" y="488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205" name="Google Shape;205;p12"/>
            <p:cNvSpPr/>
            <p:nvPr/>
          </p:nvSpPr>
          <p:spPr>
            <a:xfrm>
              <a:off x="704850" y="-1542488"/>
              <a:ext cx="728595" cy="544421"/>
            </a:xfrm>
            <a:custGeom>
              <a:rect b="b" l="l" r="r" t="t"/>
              <a:pathLst>
                <a:path extrusionOk="0" h="698" w="934">
                  <a:moveTo>
                    <a:pt x="467" y="0"/>
                  </a:moveTo>
                  <a:cubicBezTo>
                    <a:pt x="675" y="410"/>
                    <a:pt x="675" y="410"/>
                    <a:pt x="675" y="410"/>
                  </a:cubicBezTo>
                  <a:cubicBezTo>
                    <a:pt x="259" y="410"/>
                    <a:pt x="259" y="410"/>
                    <a:pt x="259" y="410"/>
                  </a:cubicBezTo>
                  <a:cubicBezTo>
                    <a:pt x="467" y="0"/>
                    <a:pt x="467" y="0"/>
                    <a:pt x="467" y="0"/>
                  </a:cubicBezTo>
                  <a:cubicBezTo>
                    <a:pt x="354" y="0"/>
                    <a:pt x="354" y="0"/>
                    <a:pt x="354" y="0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46" y="698"/>
                    <a:pt x="46" y="698"/>
                    <a:pt x="46" y="698"/>
                  </a:cubicBezTo>
                  <a:cubicBezTo>
                    <a:pt x="87" y="698"/>
                    <a:pt x="124" y="675"/>
                    <a:pt x="143" y="639"/>
                  </a:cubicBezTo>
                  <a:cubicBezTo>
                    <a:pt x="187" y="551"/>
                    <a:pt x="187" y="551"/>
                    <a:pt x="187" y="551"/>
                  </a:cubicBezTo>
                  <a:cubicBezTo>
                    <a:pt x="200" y="527"/>
                    <a:pt x="224" y="512"/>
                    <a:pt x="251" y="512"/>
                  </a:cubicBezTo>
                  <a:cubicBezTo>
                    <a:pt x="683" y="512"/>
                    <a:pt x="683" y="512"/>
                    <a:pt x="683" y="512"/>
                  </a:cubicBezTo>
                  <a:cubicBezTo>
                    <a:pt x="710" y="512"/>
                    <a:pt x="735" y="527"/>
                    <a:pt x="747" y="551"/>
                  </a:cubicBezTo>
                  <a:cubicBezTo>
                    <a:pt x="791" y="639"/>
                    <a:pt x="791" y="639"/>
                    <a:pt x="791" y="639"/>
                  </a:cubicBezTo>
                  <a:cubicBezTo>
                    <a:pt x="810" y="675"/>
                    <a:pt x="847" y="698"/>
                    <a:pt x="888" y="698"/>
                  </a:cubicBezTo>
                  <a:cubicBezTo>
                    <a:pt x="934" y="698"/>
                    <a:pt x="934" y="698"/>
                    <a:pt x="934" y="698"/>
                  </a:cubicBezTo>
                  <a:cubicBezTo>
                    <a:pt x="580" y="0"/>
                    <a:pt x="580" y="0"/>
                    <a:pt x="580" y="0"/>
                  </a:cubicBezTo>
                  <a:lnTo>
                    <a:pt x="46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206" name="Google Shape;206;p12"/>
            <p:cNvSpPr/>
            <p:nvPr/>
          </p:nvSpPr>
          <p:spPr>
            <a:xfrm>
              <a:off x="4179121" y="-1542488"/>
              <a:ext cx="729332" cy="544421"/>
            </a:xfrm>
            <a:custGeom>
              <a:rect b="b" l="l" r="r" t="t"/>
              <a:pathLst>
                <a:path extrusionOk="0" h="698" w="935">
                  <a:moveTo>
                    <a:pt x="467" y="0"/>
                  </a:moveTo>
                  <a:cubicBezTo>
                    <a:pt x="676" y="410"/>
                    <a:pt x="676" y="410"/>
                    <a:pt x="676" y="410"/>
                  </a:cubicBezTo>
                  <a:cubicBezTo>
                    <a:pt x="259" y="410"/>
                    <a:pt x="259" y="410"/>
                    <a:pt x="259" y="410"/>
                  </a:cubicBezTo>
                  <a:cubicBezTo>
                    <a:pt x="467" y="0"/>
                    <a:pt x="467" y="0"/>
                    <a:pt x="467" y="0"/>
                  </a:cubicBezTo>
                  <a:cubicBezTo>
                    <a:pt x="398" y="0"/>
                    <a:pt x="335" y="39"/>
                    <a:pt x="304" y="101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113" y="698"/>
                    <a:pt x="113" y="698"/>
                    <a:pt x="113" y="698"/>
                  </a:cubicBezTo>
                  <a:cubicBezTo>
                    <a:pt x="208" y="512"/>
                    <a:pt x="208" y="512"/>
                    <a:pt x="208" y="512"/>
                  </a:cubicBezTo>
                  <a:cubicBezTo>
                    <a:pt x="727" y="512"/>
                    <a:pt x="727" y="512"/>
                    <a:pt x="727" y="512"/>
                  </a:cubicBezTo>
                  <a:cubicBezTo>
                    <a:pt x="822" y="698"/>
                    <a:pt x="822" y="698"/>
                    <a:pt x="822" y="698"/>
                  </a:cubicBezTo>
                  <a:cubicBezTo>
                    <a:pt x="935" y="698"/>
                    <a:pt x="935" y="698"/>
                    <a:pt x="935" y="698"/>
                  </a:cubicBezTo>
                  <a:cubicBezTo>
                    <a:pt x="631" y="101"/>
                    <a:pt x="631" y="101"/>
                    <a:pt x="631" y="101"/>
                  </a:cubicBezTo>
                  <a:cubicBezTo>
                    <a:pt x="600" y="39"/>
                    <a:pt x="537" y="0"/>
                    <a:pt x="46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207" name="Google Shape;207;p12"/>
            <p:cNvSpPr/>
            <p:nvPr/>
          </p:nvSpPr>
          <p:spPr>
            <a:xfrm>
              <a:off x="3488098" y="-1542488"/>
              <a:ext cx="608513" cy="545157"/>
            </a:xfrm>
            <a:custGeom>
              <a:rect b="b" l="l" r="r" t="t"/>
              <a:pathLst>
                <a:path extrusionOk="0" h="699" w="780">
                  <a:moveTo>
                    <a:pt x="548" y="298"/>
                  </a:moveTo>
                  <a:cubicBezTo>
                    <a:pt x="780" y="0"/>
                    <a:pt x="780" y="0"/>
                    <a:pt x="780" y="0"/>
                  </a:cubicBezTo>
                  <a:cubicBezTo>
                    <a:pt x="657" y="0"/>
                    <a:pt x="657" y="0"/>
                    <a:pt x="657" y="0"/>
                  </a:cubicBezTo>
                  <a:cubicBezTo>
                    <a:pt x="501" y="201"/>
                    <a:pt x="501" y="201"/>
                    <a:pt x="501" y="201"/>
                  </a:cubicBezTo>
                  <a:cubicBezTo>
                    <a:pt x="451" y="265"/>
                    <a:pt x="375" y="302"/>
                    <a:pt x="295" y="302"/>
                  </a:cubicBezTo>
                  <a:cubicBezTo>
                    <a:pt x="95" y="302"/>
                    <a:pt x="95" y="302"/>
                    <a:pt x="95" y="302"/>
                  </a:cubicBezTo>
                  <a:cubicBezTo>
                    <a:pt x="96" y="0"/>
                    <a:pt x="96" y="0"/>
                    <a:pt x="96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99"/>
                    <a:pt x="0" y="699"/>
                    <a:pt x="0" y="699"/>
                  </a:cubicBezTo>
                  <a:cubicBezTo>
                    <a:pt x="94" y="699"/>
                    <a:pt x="94" y="699"/>
                    <a:pt x="94" y="699"/>
                  </a:cubicBezTo>
                  <a:cubicBezTo>
                    <a:pt x="95" y="399"/>
                    <a:pt x="95" y="399"/>
                    <a:pt x="95" y="399"/>
                  </a:cubicBezTo>
                  <a:cubicBezTo>
                    <a:pt x="342" y="399"/>
                    <a:pt x="342" y="399"/>
                    <a:pt x="342" y="399"/>
                  </a:cubicBezTo>
                  <a:cubicBezTo>
                    <a:pt x="423" y="399"/>
                    <a:pt x="499" y="362"/>
                    <a:pt x="548" y="29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208" name="Google Shape;208;p12"/>
            <p:cNvSpPr/>
            <p:nvPr/>
          </p:nvSpPr>
          <p:spPr>
            <a:xfrm>
              <a:off x="2154673" y="-1542488"/>
              <a:ext cx="576098" cy="545157"/>
            </a:xfrm>
            <a:custGeom>
              <a:rect b="b" l="l" r="r" t="t"/>
              <a:pathLst>
                <a:path extrusionOk="0" h="699" w="739">
                  <a:moveTo>
                    <a:pt x="520" y="276"/>
                  </a:moveTo>
                  <a:cubicBezTo>
                    <a:pt x="482" y="274"/>
                    <a:pt x="104" y="275"/>
                    <a:pt x="104" y="275"/>
                  </a:cubicBezTo>
                  <a:cubicBezTo>
                    <a:pt x="104" y="87"/>
                    <a:pt x="104" y="87"/>
                    <a:pt x="104" y="87"/>
                  </a:cubicBezTo>
                  <a:cubicBezTo>
                    <a:pt x="676" y="87"/>
                    <a:pt x="676" y="87"/>
                    <a:pt x="676" y="87"/>
                  </a:cubicBezTo>
                  <a:cubicBezTo>
                    <a:pt x="676" y="0"/>
                    <a:pt x="676" y="0"/>
                    <a:pt x="676" y="0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10"/>
                    <a:pt x="0" y="610"/>
                    <a:pt x="0" y="610"/>
                  </a:cubicBezTo>
                  <a:cubicBezTo>
                    <a:pt x="58" y="610"/>
                    <a:pt x="104" y="564"/>
                    <a:pt x="104" y="507"/>
                  </a:cubicBezTo>
                  <a:cubicBezTo>
                    <a:pt x="104" y="368"/>
                    <a:pt x="104" y="368"/>
                    <a:pt x="104" y="368"/>
                  </a:cubicBezTo>
                  <a:cubicBezTo>
                    <a:pt x="104" y="368"/>
                    <a:pt x="389" y="367"/>
                    <a:pt x="528" y="370"/>
                  </a:cubicBezTo>
                  <a:cubicBezTo>
                    <a:pt x="597" y="372"/>
                    <a:pt x="626" y="412"/>
                    <a:pt x="626" y="482"/>
                  </a:cubicBezTo>
                  <a:cubicBezTo>
                    <a:pt x="626" y="551"/>
                    <a:pt x="603" y="602"/>
                    <a:pt x="528" y="605"/>
                  </a:cubicBezTo>
                  <a:cubicBezTo>
                    <a:pt x="399" y="611"/>
                    <a:pt x="104" y="610"/>
                    <a:pt x="104" y="610"/>
                  </a:cubicBezTo>
                  <a:cubicBezTo>
                    <a:pt x="104" y="699"/>
                    <a:pt x="104" y="699"/>
                    <a:pt x="104" y="699"/>
                  </a:cubicBezTo>
                  <a:cubicBezTo>
                    <a:pt x="186" y="699"/>
                    <a:pt x="269" y="699"/>
                    <a:pt x="351" y="698"/>
                  </a:cubicBezTo>
                  <a:cubicBezTo>
                    <a:pt x="426" y="697"/>
                    <a:pt x="494" y="695"/>
                    <a:pt x="569" y="691"/>
                  </a:cubicBezTo>
                  <a:cubicBezTo>
                    <a:pt x="668" y="686"/>
                    <a:pt x="739" y="631"/>
                    <a:pt x="739" y="471"/>
                  </a:cubicBezTo>
                  <a:cubicBezTo>
                    <a:pt x="739" y="380"/>
                    <a:pt x="708" y="285"/>
                    <a:pt x="520" y="27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209" name="Google Shape;209;p12"/>
            <p:cNvSpPr/>
            <p:nvPr/>
          </p:nvSpPr>
          <p:spPr>
            <a:xfrm>
              <a:off x="1454809" y="-1594057"/>
              <a:ext cx="496535" cy="236481"/>
            </a:xfrm>
            <a:custGeom>
              <a:rect b="b" l="l" r="r" t="t"/>
              <a:pathLst>
                <a:path extrusionOk="0" h="303" w="636">
                  <a:moveTo>
                    <a:pt x="99" y="273"/>
                  </a:moveTo>
                  <a:cubicBezTo>
                    <a:pt x="167" y="193"/>
                    <a:pt x="323" y="104"/>
                    <a:pt x="462" y="150"/>
                  </a:cubicBezTo>
                  <a:cubicBezTo>
                    <a:pt x="500" y="163"/>
                    <a:pt x="525" y="193"/>
                    <a:pt x="531" y="224"/>
                  </a:cubicBezTo>
                  <a:cubicBezTo>
                    <a:pt x="636" y="224"/>
                    <a:pt x="636" y="224"/>
                    <a:pt x="636" y="224"/>
                  </a:cubicBezTo>
                  <a:cubicBezTo>
                    <a:pt x="635" y="209"/>
                    <a:pt x="632" y="192"/>
                    <a:pt x="627" y="176"/>
                  </a:cubicBezTo>
                  <a:cubicBezTo>
                    <a:pt x="546" y="0"/>
                    <a:pt x="298" y="43"/>
                    <a:pt x="204" y="82"/>
                  </a:cubicBezTo>
                  <a:cubicBezTo>
                    <a:pt x="120" y="116"/>
                    <a:pt x="59" y="165"/>
                    <a:pt x="0" y="246"/>
                  </a:cubicBezTo>
                  <a:cubicBezTo>
                    <a:pt x="25" y="266"/>
                    <a:pt x="48" y="284"/>
                    <a:pt x="72" y="303"/>
                  </a:cubicBezTo>
                  <a:cubicBezTo>
                    <a:pt x="83" y="291"/>
                    <a:pt x="92" y="282"/>
                    <a:pt x="99" y="27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grpSp>
          <p:nvGrpSpPr>
            <p:cNvPr id="210" name="Google Shape;210;p12"/>
            <p:cNvGrpSpPr/>
            <p:nvPr/>
          </p:nvGrpSpPr>
          <p:grpSpPr>
            <a:xfrm>
              <a:off x="704850" y="-827473"/>
              <a:ext cx="2037708" cy="177545"/>
              <a:chOff x="704850" y="-751273"/>
              <a:chExt cx="2037708" cy="177545"/>
            </a:xfrm>
          </p:grpSpPr>
          <p:sp>
            <p:nvSpPr>
              <p:cNvPr id="211" name="Google Shape;211;p12"/>
              <p:cNvSpPr/>
              <p:nvPr/>
            </p:nvSpPr>
            <p:spPr>
              <a:xfrm>
                <a:off x="704850" y="-749063"/>
                <a:ext cx="102401" cy="125976"/>
              </a:xfrm>
              <a:custGeom>
                <a:rect b="b" l="l" r="r" t="t"/>
                <a:pathLst>
                  <a:path extrusionOk="0" h="171" w="139">
                    <a:moveTo>
                      <a:pt x="0" y="0"/>
                    </a:moveTo>
                    <a:lnTo>
                      <a:pt x="139" y="0"/>
                    </a:lnTo>
                    <a:lnTo>
                      <a:pt x="139" y="171"/>
                    </a:lnTo>
                    <a:lnTo>
                      <a:pt x="108" y="171"/>
                    </a:lnTo>
                    <a:lnTo>
                      <a:pt x="108" y="28"/>
                    </a:lnTo>
                    <a:lnTo>
                      <a:pt x="31" y="28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212" name="Google Shape;212;p12"/>
              <p:cNvSpPr/>
              <p:nvPr/>
            </p:nvSpPr>
            <p:spPr>
              <a:xfrm>
                <a:off x="845559" y="-751273"/>
                <a:ext cx="111978" cy="177545"/>
              </a:xfrm>
              <a:custGeom>
                <a:rect b="b" l="l" r="r" t="t"/>
                <a:pathLst>
                  <a:path extrusionOk="0" h="228" w="144">
                    <a:moveTo>
                      <a:pt x="0" y="3"/>
                    </a:moveTo>
                    <a:cubicBezTo>
                      <a:pt x="22" y="3"/>
                      <a:pt x="22" y="3"/>
                      <a:pt x="22" y="3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33" y="16"/>
                      <a:pt x="41" y="10"/>
                      <a:pt x="50" y="6"/>
                    </a:cubicBezTo>
                    <a:cubicBezTo>
                      <a:pt x="58" y="2"/>
                      <a:pt x="68" y="0"/>
                      <a:pt x="79" y="0"/>
                    </a:cubicBezTo>
                    <a:cubicBezTo>
                      <a:pt x="89" y="0"/>
                      <a:pt x="98" y="2"/>
                      <a:pt x="106" y="5"/>
                    </a:cubicBezTo>
                    <a:cubicBezTo>
                      <a:pt x="114" y="9"/>
                      <a:pt x="121" y="13"/>
                      <a:pt x="126" y="20"/>
                    </a:cubicBezTo>
                    <a:cubicBezTo>
                      <a:pt x="132" y="27"/>
                      <a:pt x="137" y="35"/>
                      <a:pt x="140" y="44"/>
                    </a:cubicBezTo>
                    <a:cubicBezTo>
                      <a:pt x="143" y="54"/>
                      <a:pt x="144" y="66"/>
                      <a:pt x="144" y="79"/>
                    </a:cubicBezTo>
                    <a:cubicBezTo>
                      <a:pt x="144" y="88"/>
                      <a:pt x="144" y="88"/>
                      <a:pt x="144" y="88"/>
                    </a:cubicBezTo>
                    <a:cubicBezTo>
                      <a:pt x="144" y="101"/>
                      <a:pt x="143" y="112"/>
                      <a:pt x="139" y="122"/>
                    </a:cubicBezTo>
                    <a:cubicBezTo>
                      <a:pt x="136" y="131"/>
                      <a:pt x="132" y="140"/>
                      <a:pt x="126" y="146"/>
                    </a:cubicBezTo>
                    <a:cubicBezTo>
                      <a:pt x="120" y="153"/>
                      <a:pt x="113" y="158"/>
                      <a:pt x="105" y="161"/>
                    </a:cubicBezTo>
                    <a:cubicBezTo>
                      <a:pt x="97" y="164"/>
                      <a:pt x="89" y="166"/>
                      <a:pt x="79" y="166"/>
                    </a:cubicBezTo>
                    <a:cubicBezTo>
                      <a:pt x="68" y="166"/>
                      <a:pt x="59" y="164"/>
                      <a:pt x="51" y="161"/>
                    </a:cubicBezTo>
                    <a:cubicBezTo>
                      <a:pt x="43" y="158"/>
                      <a:pt x="36" y="152"/>
                      <a:pt x="29" y="144"/>
                    </a:cubicBezTo>
                    <a:cubicBezTo>
                      <a:pt x="29" y="144"/>
                      <a:pt x="29" y="144"/>
                      <a:pt x="29" y="144"/>
                    </a:cubicBezTo>
                    <a:cubicBezTo>
                      <a:pt x="29" y="228"/>
                      <a:pt x="29" y="228"/>
                      <a:pt x="29" y="228"/>
                    </a:cubicBezTo>
                    <a:cubicBezTo>
                      <a:pt x="0" y="228"/>
                      <a:pt x="0" y="228"/>
                      <a:pt x="0" y="228"/>
                    </a:cubicBezTo>
                    <a:lnTo>
                      <a:pt x="0" y="3"/>
                    </a:lnTo>
                    <a:close/>
                    <a:moveTo>
                      <a:pt x="71" y="140"/>
                    </a:moveTo>
                    <a:cubicBezTo>
                      <a:pt x="84" y="140"/>
                      <a:pt x="95" y="136"/>
                      <a:pt x="103" y="127"/>
                    </a:cubicBezTo>
                    <a:cubicBezTo>
                      <a:pt x="110" y="119"/>
                      <a:pt x="114" y="105"/>
                      <a:pt x="114" y="88"/>
                    </a:cubicBezTo>
                    <a:cubicBezTo>
                      <a:pt x="114" y="79"/>
                      <a:pt x="114" y="79"/>
                      <a:pt x="114" y="79"/>
                    </a:cubicBezTo>
                    <a:cubicBezTo>
                      <a:pt x="114" y="61"/>
                      <a:pt x="110" y="48"/>
                      <a:pt x="102" y="40"/>
                    </a:cubicBezTo>
                    <a:cubicBezTo>
                      <a:pt x="95" y="31"/>
                      <a:pt x="84" y="27"/>
                      <a:pt x="71" y="27"/>
                    </a:cubicBezTo>
                    <a:cubicBezTo>
                      <a:pt x="58" y="27"/>
                      <a:pt x="48" y="31"/>
                      <a:pt x="40" y="39"/>
                    </a:cubicBezTo>
                    <a:cubicBezTo>
                      <a:pt x="32" y="48"/>
                      <a:pt x="29" y="61"/>
                      <a:pt x="29" y="79"/>
                    </a:cubicBezTo>
                    <a:cubicBezTo>
                      <a:pt x="29" y="88"/>
                      <a:pt x="29" y="88"/>
                      <a:pt x="29" y="88"/>
                    </a:cubicBezTo>
                    <a:cubicBezTo>
                      <a:pt x="29" y="105"/>
                      <a:pt x="32" y="118"/>
                      <a:pt x="40" y="127"/>
                    </a:cubicBezTo>
                    <a:cubicBezTo>
                      <a:pt x="48" y="135"/>
                      <a:pt x="58" y="140"/>
                      <a:pt x="71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213" name="Google Shape;213;p12"/>
              <p:cNvSpPr/>
              <p:nvPr/>
            </p:nvSpPr>
            <p:spPr>
              <a:xfrm>
                <a:off x="980375" y="-751273"/>
                <a:ext cx="112715" cy="129659"/>
              </a:xfrm>
              <a:custGeom>
                <a:rect b="b" l="l" r="r" t="t"/>
                <a:pathLst>
                  <a:path extrusionOk="0" h="166" w="145">
                    <a:moveTo>
                      <a:pt x="74" y="166"/>
                    </a:moveTo>
                    <a:cubicBezTo>
                      <a:pt x="63" y="166"/>
                      <a:pt x="53" y="164"/>
                      <a:pt x="43" y="161"/>
                    </a:cubicBezTo>
                    <a:cubicBezTo>
                      <a:pt x="34" y="157"/>
                      <a:pt x="27" y="152"/>
                      <a:pt x="20" y="145"/>
                    </a:cubicBezTo>
                    <a:cubicBezTo>
                      <a:pt x="14" y="139"/>
                      <a:pt x="9" y="130"/>
                      <a:pt x="5" y="121"/>
                    </a:cubicBezTo>
                    <a:cubicBezTo>
                      <a:pt x="2" y="111"/>
                      <a:pt x="0" y="100"/>
                      <a:pt x="0" y="88"/>
                    </a:cubicBezTo>
                    <a:cubicBezTo>
                      <a:pt x="0" y="79"/>
                      <a:pt x="0" y="79"/>
                      <a:pt x="0" y="79"/>
                    </a:cubicBezTo>
                    <a:cubicBezTo>
                      <a:pt x="0" y="66"/>
                      <a:pt x="2" y="55"/>
                      <a:pt x="5" y="45"/>
                    </a:cubicBezTo>
                    <a:cubicBezTo>
                      <a:pt x="9" y="36"/>
                      <a:pt x="14" y="27"/>
                      <a:pt x="20" y="21"/>
                    </a:cubicBezTo>
                    <a:cubicBezTo>
                      <a:pt x="26" y="14"/>
                      <a:pt x="34" y="9"/>
                      <a:pt x="43" y="6"/>
                    </a:cubicBezTo>
                    <a:cubicBezTo>
                      <a:pt x="52" y="2"/>
                      <a:pt x="62" y="0"/>
                      <a:pt x="73" y="0"/>
                    </a:cubicBezTo>
                    <a:cubicBezTo>
                      <a:pt x="83" y="0"/>
                      <a:pt x="93" y="2"/>
                      <a:pt x="102" y="6"/>
                    </a:cubicBezTo>
                    <a:cubicBezTo>
                      <a:pt x="111" y="9"/>
                      <a:pt x="119" y="14"/>
                      <a:pt x="125" y="21"/>
                    </a:cubicBezTo>
                    <a:cubicBezTo>
                      <a:pt x="131" y="28"/>
                      <a:pt x="136" y="36"/>
                      <a:pt x="140" y="46"/>
                    </a:cubicBezTo>
                    <a:cubicBezTo>
                      <a:pt x="143" y="56"/>
                      <a:pt x="145" y="68"/>
                      <a:pt x="145" y="81"/>
                    </a:cubicBezTo>
                    <a:cubicBezTo>
                      <a:pt x="145" y="92"/>
                      <a:pt x="145" y="92"/>
                      <a:pt x="145" y="92"/>
                    </a:cubicBezTo>
                    <a:cubicBezTo>
                      <a:pt x="30" y="92"/>
                      <a:pt x="30" y="92"/>
                      <a:pt x="30" y="92"/>
                    </a:cubicBezTo>
                    <a:cubicBezTo>
                      <a:pt x="31" y="107"/>
                      <a:pt x="35" y="119"/>
                      <a:pt x="42" y="127"/>
                    </a:cubicBezTo>
                    <a:cubicBezTo>
                      <a:pt x="50" y="136"/>
                      <a:pt x="60" y="140"/>
                      <a:pt x="73" y="140"/>
                    </a:cubicBezTo>
                    <a:cubicBezTo>
                      <a:pt x="83" y="140"/>
                      <a:pt x="91" y="138"/>
                      <a:pt x="98" y="134"/>
                    </a:cubicBezTo>
                    <a:cubicBezTo>
                      <a:pt x="105" y="130"/>
                      <a:pt x="110" y="124"/>
                      <a:pt x="113" y="115"/>
                    </a:cubicBezTo>
                    <a:cubicBezTo>
                      <a:pt x="143" y="115"/>
                      <a:pt x="143" y="115"/>
                      <a:pt x="143" y="115"/>
                    </a:cubicBezTo>
                    <a:cubicBezTo>
                      <a:pt x="139" y="132"/>
                      <a:pt x="132" y="145"/>
                      <a:pt x="120" y="153"/>
                    </a:cubicBezTo>
                    <a:cubicBezTo>
                      <a:pt x="108" y="162"/>
                      <a:pt x="93" y="166"/>
                      <a:pt x="74" y="166"/>
                    </a:cubicBezTo>
                    <a:close/>
                    <a:moveTo>
                      <a:pt x="73" y="27"/>
                    </a:moveTo>
                    <a:cubicBezTo>
                      <a:pt x="60" y="27"/>
                      <a:pt x="51" y="30"/>
                      <a:pt x="44" y="37"/>
                    </a:cubicBezTo>
                    <a:cubicBezTo>
                      <a:pt x="37" y="44"/>
                      <a:pt x="32" y="55"/>
                      <a:pt x="31" y="68"/>
                    </a:cubicBezTo>
                    <a:cubicBezTo>
                      <a:pt x="115" y="68"/>
                      <a:pt x="115" y="68"/>
                      <a:pt x="115" y="68"/>
                    </a:cubicBezTo>
                    <a:cubicBezTo>
                      <a:pt x="112" y="40"/>
                      <a:pt x="98" y="27"/>
                      <a:pt x="73" y="27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214" name="Google Shape;214;p12"/>
              <p:cNvSpPr/>
              <p:nvPr/>
            </p:nvSpPr>
            <p:spPr>
              <a:xfrm>
                <a:off x="1105614" y="-749063"/>
                <a:ext cx="131869" cy="157654"/>
              </a:xfrm>
              <a:custGeom>
                <a:rect b="b" l="l" r="r" t="t"/>
                <a:pathLst>
                  <a:path extrusionOk="0" h="202" w="169">
                    <a:moveTo>
                      <a:pt x="0" y="134"/>
                    </a:moveTo>
                    <a:cubicBezTo>
                      <a:pt x="16" y="134"/>
                      <a:pt x="16" y="134"/>
                      <a:pt x="16" y="134"/>
                    </a:cubicBezTo>
                    <a:cubicBezTo>
                      <a:pt x="19" y="129"/>
                      <a:pt x="22" y="124"/>
                      <a:pt x="25" y="119"/>
                    </a:cubicBezTo>
                    <a:cubicBezTo>
                      <a:pt x="27" y="114"/>
                      <a:pt x="29" y="108"/>
                      <a:pt x="30" y="102"/>
                    </a:cubicBezTo>
                    <a:cubicBezTo>
                      <a:pt x="31" y="95"/>
                      <a:pt x="32" y="87"/>
                      <a:pt x="33" y="79"/>
                    </a:cubicBezTo>
                    <a:cubicBezTo>
                      <a:pt x="33" y="70"/>
                      <a:pt x="34" y="60"/>
                      <a:pt x="34" y="48"/>
                    </a:cubicBezTo>
                    <a:cubicBezTo>
                      <a:pt x="34" y="0"/>
                      <a:pt x="34" y="0"/>
                      <a:pt x="34" y="0"/>
                    </a:cubicBezTo>
                    <a:cubicBezTo>
                      <a:pt x="149" y="0"/>
                      <a:pt x="149" y="0"/>
                      <a:pt x="149" y="0"/>
                    </a:cubicBezTo>
                    <a:cubicBezTo>
                      <a:pt x="149" y="134"/>
                      <a:pt x="149" y="134"/>
                      <a:pt x="149" y="134"/>
                    </a:cubicBezTo>
                    <a:cubicBezTo>
                      <a:pt x="169" y="134"/>
                      <a:pt x="169" y="134"/>
                      <a:pt x="169" y="134"/>
                    </a:cubicBezTo>
                    <a:cubicBezTo>
                      <a:pt x="169" y="202"/>
                      <a:pt x="169" y="202"/>
                      <a:pt x="169" y="202"/>
                    </a:cubicBezTo>
                    <a:cubicBezTo>
                      <a:pt x="141" y="202"/>
                      <a:pt x="141" y="202"/>
                      <a:pt x="141" y="202"/>
                    </a:cubicBezTo>
                    <a:cubicBezTo>
                      <a:pt x="141" y="161"/>
                      <a:pt x="141" y="161"/>
                      <a:pt x="141" y="161"/>
                    </a:cubicBezTo>
                    <a:cubicBezTo>
                      <a:pt x="28" y="161"/>
                      <a:pt x="28" y="161"/>
                      <a:pt x="28" y="161"/>
                    </a:cubicBezTo>
                    <a:cubicBezTo>
                      <a:pt x="28" y="202"/>
                      <a:pt x="28" y="202"/>
                      <a:pt x="28" y="202"/>
                    </a:cubicBezTo>
                    <a:cubicBezTo>
                      <a:pt x="0" y="202"/>
                      <a:pt x="0" y="202"/>
                      <a:pt x="0" y="202"/>
                    </a:cubicBezTo>
                    <a:lnTo>
                      <a:pt x="0" y="134"/>
                    </a:lnTo>
                    <a:close/>
                    <a:moveTo>
                      <a:pt x="121" y="134"/>
                    </a:moveTo>
                    <a:cubicBezTo>
                      <a:pt x="121" y="26"/>
                      <a:pt x="121" y="26"/>
                      <a:pt x="121" y="26"/>
                    </a:cubicBezTo>
                    <a:cubicBezTo>
                      <a:pt x="61" y="26"/>
                      <a:pt x="61" y="26"/>
                      <a:pt x="61" y="26"/>
                    </a:cubicBezTo>
                    <a:cubicBezTo>
                      <a:pt x="61" y="48"/>
                      <a:pt x="61" y="48"/>
                      <a:pt x="61" y="48"/>
                    </a:cubicBezTo>
                    <a:cubicBezTo>
                      <a:pt x="61" y="59"/>
                      <a:pt x="61" y="68"/>
                      <a:pt x="61" y="76"/>
                    </a:cubicBezTo>
                    <a:cubicBezTo>
                      <a:pt x="60" y="84"/>
                      <a:pt x="60" y="92"/>
                      <a:pt x="58" y="99"/>
                    </a:cubicBezTo>
                    <a:cubicBezTo>
                      <a:pt x="57" y="105"/>
                      <a:pt x="56" y="112"/>
                      <a:pt x="54" y="117"/>
                    </a:cubicBezTo>
                    <a:cubicBezTo>
                      <a:pt x="53" y="123"/>
                      <a:pt x="51" y="128"/>
                      <a:pt x="48" y="134"/>
                    </a:cubicBezTo>
                    <a:cubicBezTo>
                      <a:pt x="48" y="134"/>
                      <a:pt x="48" y="134"/>
                      <a:pt x="48" y="134"/>
                    </a:cubicBezTo>
                    <a:lnTo>
                      <a:pt x="121" y="134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215" name="Google Shape;215;p12"/>
              <p:cNvSpPr/>
              <p:nvPr/>
            </p:nvSpPr>
            <p:spPr>
              <a:xfrm>
                <a:off x="1261057" y="-749063"/>
                <a:ext cx="103138" cy="125976"/>
              </a:xfrm>
              <a:custGeom>
                <a:rect b="b" l="l" r="r" t="t"/>
                <a:pathLst>
                  <a:path extrusionOk="0" h="171" w="140">
                    <a:moveTo>
                      <a:pt x="0" y="0"/>
                    </a:moveTo>
                    <a:lnTo>
                      <a:pt x="140" y="0"/>
                    </a:lnTo>
                    <a:lnTo>
                      <a:pt x="140" y="171"/>
                    </a:lnTo>
                    <a:lnTo>
                      <a:pt x="109" y="171"/>
                    </a:lnTo>
                    <a:lnTo>
                      <a:pt x="109" y="28"/>
                    </a:lnTo>
                    <a:lnTo>
                      <a:pt x="31" y="28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216" name="Google Shape;216;p12"/>
              <p:cNvSpPr/>
              <p:nvPr/>
            </p:nvSpPr>
            <p:spPr>
              <a:xfrm>
                <a:off x="1401030" y="-751273"/>
                <a:ext cx="113452" cy="177545"/>
              </a:xfrm>
              <a:custGeom>
                <a:rect b="b" l="l" r="r" t="t"/>
                <a:pathLst>
                  <a:path extrusionOk="0" h="228" w="145">
                    <a:moveTo>
                      <a:pt x="0" y="3"/>
                    </a:moveTo>
                    <a:cubicBezTo>
                      <a:pt x="23" y="3"/>
                      <a:pt x="23" y="3"/>
                      <a:pt x="23" y="3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27" y="25"/>
                      <a:pt x="27" y="25"/>
                      <a:pt x="27" y="25"/>
                    </a:cubicBezTo>
                    <a:cubicBezTo>
                      <a:pt x="34" y="16"/>
                      <a:pt x="42" y="10"/>
                      <a:pt x="50" y="6"/>
                    </a:cubicBezTo>
                    <a:cubicBezTo>
                      <a:pt x="59" y="2"/>
                      <a:pt x="68" y="0"/>
                      <a:pt x="80" y="0"/>
                    </a:cubicBezTo>
                    <a:cubicBezTo>
                      <a:pt x="90" y="0"/>
                      <a:pt x="98" y="2"/>
                      <a:pt x="106" y="5"/>
                    </a:cubicBezTo>
                    <a:cubicBezTo>
                      <a:pt x="114" y="9"/>
                      <a:pt x="121" y="13"/>
                      <a:pt x="127" y="20"/>
                    </a:cubicBezTo>
                    <a:cubicBezTo>
                      <a:pt x="133" y="27"/>
                      <a:pt x="137" y="35"/>
                      <a:pt x="140" y="44"/>
                    </a:cubicBezTo>
                    <a:cubicBezTo>
                      <a:pt x="143" y="54"/>
                      <a:pt x="145" y="66"/>
                      <a:pt x="145" y="79"/>
                    </a:cubicBezTo>
                    <a:cubicBezTo>
                      <a:pt x="145" y="88"/>
                      <a:pt x="145" y="88"/>
                      <a:pt x="145" y="88"/>
                    </a:cubicBezTo>
                    <a:cubicBezTo>
                      <a:pt x="145" y="101"/>
                      <a:pt x="143" y="112"/>
                      <a:pt x="140" y="122"/>
                    </a:cubicBezTo>
                    <a:cubicBezTo>
                      <a:pt x="137" y="131"/>
                      <a:pt x="132" y="140"/>
                      <a:pt x="127" y="146"/>
                    </a:cubicBezTo>
                    <a:cubicBezTo>
                      <a:pt x="121" y="153"/>
                      <a:pt x="114" y="158"/>
                      <a:pt x="106" y="161"/>
                    </a:cubicBezTo>
                    <a:cubicBezTo>
                      <a:pt x="98" y="164"/>
                      <a:pt x="89" y="166"/>
                      <a:pt x="80" y="166"/>
                    </a:cubicBezTo>
                    <a:cubicBezTo>
                      <a:pt x="69" y="166"/>
                      <a:pt x="60" y="164"/>
                      <a:pt x="52" y="161"/>
                    </a:cubicBezTo>
                    <a:cubicBezTo>
                      <a:pt x="44" y="158"/>
                      <a:pt x="37" y="152"/>
                      <a:pt x="30" y="144"/>
                    </a:cubicBezTo>
                    <a:cubicBezTo>
                      <a:pt x="29" y="144"/>
                      <a:pt x="29" y="144"/>
                      <a:pt x="29" y="144"/>
                    </a:cubicBezTo>
                    <a:cubicBezTo>
                      <a:pt x="29" y="228"/>
                      <a:pt x="29" y="228"/>
                      <a:pt x="29" y="228"/>
                    </a:cubicBezTo>
                    <a:cubicBezTo>
                      <a:pt x="0" y="228"/>
                      <a:pt x="0" y="228"/>
                      <a:pt x="0" y="228"/>
                    </a:cubicBezTo>
                    <a:lnTo>
                      <a:pt x="0" y="3"/>
                    </a:lnTo>
                    <a:close/>
                    <a:moveTo>
                      <a:pt x="72" y="140"/>
                    </a:moveTo>
                    <a:cubicBezTo>
                      <a:pt x="85" y="140"/>
                      <a:pt x="95" y="136"/>
                      <a:pt x="103" y="127"/>
                    </a:cubicBezTo>
                    <a:cubicBezTo>
                      <a:pt x="111" y="119"/>
                      <a:pt x="115" y="105"/>
                      <a:pt x="115" y="88"/>
                    </a:cubicBezTo>
                    <a:cubicBezTo>
                      <a:pt x="115" y="79"/>
                      <a:pt x="115" y="79"/>
                      <a:pt x="115" y="79"/>
                    </a:cubicBezTo>
                    <a:cubicBezTo>
                      <a:pt x="115" y="61"/>
                      <a:pt x="111" y="48"/>
                      <a:pt x="103" y="40"/>
                    </a:cubicBezTo>
                    <a:cubicBezTo>
                      <a:pt x="95" y="31"/>
                      <a:pt x="85" y="27"/>
                      <a:pt x="72" y="27"/>
                    </a:cubicBezTo>
                    <a:cubicBezTo>
                      <a:pt x="59" y="27"/>
                      <a:pt x="49" y="31"/>
                      <a:pt x="41" y="39"/>
                    </a:cubicBezTo>
                    <a:cubicBezTo>
                      <a:pt x="33" y="48"/>
                      <a:pt x="29" y="61"/>
                      <a:pt x="29" y="79"/>
                    </a:cubicBezTo>
                    <a:cubicBezTo>
                      <a:pt x="29" y="88"/>
                      <a:pt x="29" y="88"/>
                      <a:pt x="29" y="88"/>
                    </a:cubicBezTo>
                    <a:cubicBezTo>
                      <a:pt x="29" y="105"/>
                      <a:pt x="33" y="118"/>
                      <a:pt x="41" y="127"/>
                    </a:cubicBezTo>
                    <a:cubicBezTo>
                      <a:pt x="49" y="135"/>
                      <a:pt x="59" y="140"/>
                      <a:pt x="72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217" name="Google Shape;217;p12"/>
              <p:cNvSpPr/>
              <p:nvPr/>
            </p:nvSpPr>
            <p:spPr>
              <a:xfrm>
                <a:off x="1544687" y="-749063"/>
                <a:ext cx="107558" cy="125976"/>
              </a:xfrm>
              <a:custGeom>
                <a:rect b="b" l="l" r="r" t="t"/>
                <a:pathLst>
                  <a:path extrusionOk="0" h="171" w="146">
                    <a:moveTo>
                      <a:pt x="0" y="0"/>
                    </a:moveTo>
                    <a:lnTo>
                      <a:pt x="30" y="0"/>
                    </a:lnTo>
                    <a:lnTo>
                      <a:pt x="30" y="132"/>
                    </a:lnTo>
                    <a:lnTo>
                      <a:pt x="31" y="132"/>
                    </a:lnTo>
                    <a:lnTo>
                      <a:pt x="105" y="0"/>
                    </a:lnTo>
                    <a:lnTo>
                      <a:pt x="146" y="0"/>
                    </a:lnTo>
                    <a:lnTo>
                      <a:pt x="146" y="171"/>
                    </a:lnTo>
                    <a:lnTo>
                      <a:pt x="116" y="171"/>
                    </a:lnTo>
                    <a:lnTo>
                      <a:pt x="116" y="37"/>
                    </a:lnTo>
                    <a:lnTo>
                      <a:pt x="114" y="37"/>
                    </a:lnTo>
                    <a:lnTo>
                      <a:pt x="40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218" name="Google Shape;218;p12"/>
              <p:cNvSpPr/>
              <p:nvPr/>
            </p:nvSpPr>
            <p:spPr>
              <a:xfrm>
                <a:off x="1689816" y="-749063"/>
                <a:ext cx="107558" cy="125976"/>
              </a:xfrm>
              <a:custGeom>
                <a:rect b="b" l="l" r="r" t="t"/>
                <a:pathLst>
                  <a:path extrusionOk="0" h="171" w="146">
                    <a:moveTo>
                      <a:pt x="0" y="0"/>
                    </a:moveTo>
                    <a:lnTo>
                      <a:pt x="31" y="0"/>
                    </a:lnTo>
                    <a:lnTo>
                      <a:pt x="31" y="69"/>
                    </a:lnTo>
                    <a:lnTo>
                      <a:pt x="115" y="69"/>
                    </a:lnTo>
                    <a:lnTo>
                      <a:pt x="115" y="0"/>
                    </a:lnTo>
                    <a:lnTo>
                      <a:pt x="146" y="0"/>
                    </a:lnTo>
                    <a:lnTo>
                      <a:pt x="146" y="171"/>
                    </a:lnTo>
                    <a:lnTo>
                      <a:pt x="115" y="171"/>
                    </a:lnTo>
                    <a:lnTo>
                      <a:pt x="115" y="97"/>
                    </a:lnTo>
                    <a:lnTo>
                      <a:pt x="31" y="97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219" name="Google Shape;219;p12"/>
              <p:cNvSpPr/>
              <p:nvPr/>
            </p:nvSpPr>
            <p:spPr>
              <a:xfrm>
                <a:off x="1834946" y="-749063"/>
                <a:ext cx="108294" cy="125976"/>
              </a:xfrm>
              <a:custGeom>
                <a:rect b="b" l="l" r="r" t="t"/>
                <a:pathLst>
                  <a:path extrusionOk="0" h="171" w="147">
                    <a:moveTo>
                      <a:pt x="0" y="0"/>
                    </a:moveTo>
                    <a:lnTo>
                      <a:pt x="31" y="0"/>
                    </a:lnTo>
                    <a:lnTo>
                      <a:pt x="31" y="132"/>
                    </a:lnTo>
                    <a:lnTo>
                      <a:pt x="32" y="132"/>
                    </a:lnTo>
                    <a:lnTo>
                      <a:pt x="106" y="0"/>
                    </a:lnTo>
                    <a:lnTo>
                      <a:pt x="147" y="0"/>
                    </a:lnTo>
                    <a:lnTo>
                      <a:pt x="147" y="171"/>
                    </a:lnTo>
                    <a:lnTo>
                      <a:pt x="116" y="171"/>
                    </a:lnTo>
                    <a:lnTo>
                      <a:pt x="116" y="37"/>
                    </a:lnTo>
                    <a:lnTo>
                      <a:pt x="115" y="37"/>
                    </a:lnTo>
                    <a:lnTo>
                      <a:pt x="4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220" name="Google Shape;220;p12"/>
              <p:cNvSpPr/>
              <p:nvPr/>
            </p:nvSpPr>
            <p:spPr>
              <a:xfrm>
                <a:off x="1980812" y="-749063"/>
                <a:ext cx="132606" cy="125976"/>
              </a:xfrm>
              <a:custGeom>
                <a:rect b="b" l="l" r="r" t="t"/>
                <a:pathLst>
                  <a:path extrusionOk="0" h="171" w="180">
                    <a:moveTo>
                      <a:pt x="0" y="0"/>
                    </a:moveTo>
                    <a:lnTo>
                      <a:pt x="45" y="0"/>
                    </a:lnTo>
                    <a:lnTo>
                      <a:pt x="91" y="96"/>
                    </a:lnTo>
                    <a:lnTo>
                      <a:pt x="91" y="96"/>
                    </a:lnTo>
                    <a:lnTo>
                      <a:pt x="136" y="0"/>
                    </a:lnTo>
                    <a:lnTo>
                      <a:pt x="180" y="0"/>
                    </a:lnTo>
                    <a:lnTo>
                      <a:pt x="180" y="171"/>
                    </a:lnTo>
                    <a:lnTo>
                      <a:pt x="149" y="171"/>
                    </a:lnTo>
                    <a:lnTo>
                      <a:pt x="149" y="37"/>
                    </a:lnTo>
                    <a:lnTo>
                      <a:pt x="149" y="37"/>
                    </a:lnTo>
                    <a:lnTo>
                      <a:pt x="106" y="131"/>
                    </a:lnTo>
                    <a:lnTo>
                      <a:pt x="75" y="131"/>
                    </a:lnTo>
                    <a:lnTo>
                      <a:pt x="31" y="37"/>
                    </a:lnTo>
                    <a:lnTo>
                      <a:pt x="31" y="37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221" name="Google Shape;221;p12"/>
              <p:cNvSpPr/>
              <p:nvPr/>
            </p:nvSpPr>
            <p:spPr>
              <a:xfrm>
                <a:off x="2142149" y="-751273"/>
                <a:ext cx="105348" cy="129659"/>
              </a:xfrm>
              <a:custGeom>
                <a:rect b="b" l="l" r="r" t="t"/>
                <a:pathLst>
                  <a:path extrusionOk="0" h="166" w="135">
                    <a:moveTo>
                      <a:pt x="55" y="166"/>
                    </a:moveTo>
                    <a:cubicBezTo>
                      <a:pt x="37" y="166"/>
                      <a:pt x="23" y="162"/>
                      <a:pt x="14" y="153"/>
                    </a:cubicBezTo>
                    <a:cubicBezTo>
                      <a:pt x="5" y="145"/>
                      <a:pt x="0" y="133"/>
                      <a:pt x="0" y="118"/>
                    </a:cubicBezTo>
                    <a:cubicBezTo>
                      <a:pt x="0" y="102"/>
                      <a:pt x="6" y="89"/>
                      <a:pt x="16" y="80"/>
                    </a:cubicBezTo>
                    <a:cubicBezTo>
                      <a:pt x="27" y="71"/>
                      <a:pt x="45" y="66"/>
                      <a:pt x="69" y="66"/>
                    </a:cubicBezTo>
                    <a:cubicBezTo>
                      <a:pt x="106" y="66"/>
                      <a:pt x="106" y="66"/>
                      <a:pt x="106" y="66"/>
                    </a:cubicBezTo>
                    <a:cubicBezTo>
                      <a:pt x="106" y="57"/>
                      <a:pt x="106" y="57"/>
                      <a:pt x="106" y="57"/>
                    </a:cubicBezTo>
                    <a:cubicBezTo>
                      <a:pt x="106" y="47"/>
                      <a:pt x="104" y="39"/>
                      <a:pt x="98" y="34"/>
                    </a:cubicBezTo>
                    <a:cubicBezTo>
                      <a:pt x="93" y="29"/>
                      <a:pt x="84" y="27"/>
                      <a:pt x="71" y="27"/>
                    </a:cubicBezTo>
                    <a:cubicBezTo>
                      <a:pt x="59" y="27"/>
                      <a:pt x="51" y="29"/>
                      <a:pt x="46" y="33"/>
                    </a:cubicBezTo>
                    <a:cubicBezTo>
                      <a:pt x="40" y="37"/>
                      <a:pt x="37" y="42"/>
                      <a:pt x="36" y="48"/>
                    </a:cubicBezTo>
                    <a:cubicBezTo>
                      <a:pt x="7" y="48"/>
                      <a:pt x="7" y="48"/>
                      <a:pt x="7" y="48"/>
                    </a:cubicBezTo>
                    <a:cubicBezTo>
                      <a:pt x="7" y="41"/>
                      <a:pt x="9" y="35"/>
                      <a:pt x="12" y="29"/>
                    </a:cubicBezTo>
                    <a:cubicBezTo>
                      <a:pt x="15" y="23"/>
                      <a:pt x="19" y="18"/>
                      <a:pt x="24" y="14"/>
                    </a:cubicBezTo>
                    <a:cubicBezTo>
                      <a:pt x="29" y="10"/>
                      <a:pt x="36" y="6"/>
                      <a:pt x="44" y="4"/>
                    </a:cubicBezTo>
                    <a:cubicBezTo>
                      <a:pt x="52" y="1"/>
                      <a:pt x="61" y="0"/>
                      <a:pt x="71" y="0"/>
                    </a:cubicBezTo>
                    <a:cubicBezTo>
                      <a:pt x="93" y="0"/>
                      <a:pt x="109" y="5"/>
                      <a:pt x="120" y="15"/>
                    </a:cubicBezTo>
                    <a:cubicBezTo>
                      <a:pt x="130" y="25"/>
                      <a:pt x="135" y="40"/>
                      <a:pt x="135" y="59"/>
                    </a:cubicBezTo>
                    <a:cubicBezTo>
                      <a:pt x="135" y="164"/>
                      <a:pt x="135" y="164"/>
                      <a:pt x="135" y="164"/>
                    </a:cubicBezTo>
                    <a:cubicBezTo>
                      <a:pt x="113" y="164"/>
                      <a:pt x="113" y="164"/>
                      <a:pt x="113" y="164"/>
                    </a:cubicBezTo>
                    <a:cubicBezTo>
                      <a:pt x="109" y="139"/>
                      <a:pt x="109" y="139"/>
                      <a:pt x="109" y="139"/>
                    </a:cubicBezTo>
                    <a:cubicBezTo>
                      <a:pt x="109" y="139"/>
                      <a:pt x="109" y="139"/>
                      <a:pt x="109" y="139"/>
                    </a:cubicBezTo>
                    <a:cubicBezTo>
                      <a:pt x="95" y="157"/>
                      <a:pt x="78" y="166"/>
                      <a:pt x="55" y="166"/>
                    </a:cubicBezTo>
                    <a:close/>
                    <a:moveTo>
                      <a:pt x="58" y="140"/>
                    </a:moveTo>
                    <a:cubicBezTo>
                      <a:pt x="65" y="140"/>
                      <a:pt x="71" y="139"/>
                      <a:pt x="77" y="136"/>
                    </a:cubicBezTo>
                    <a:cubicBezTo>
                      <a:pt x="83" y="134"/>
                      <a:pt x="88" y="131"/>
                      <a:pt x="92" y="127"/>
                    </a:cubicBezTo>
                    <a:cubicBezTo>
                      <a:pt x="97" y="123"/>
                      <a:pt x="100" y="118"/>
                      <a:pt x="103" y="113"/>
                    </a:cubicBezTo>
                    <a:cubicBezTo>
                      <a:pt x="105" y="108"/>
                      <a:pt x="106" y="102"/>
                      <a:pt x="106" y="96"/>
                    </a:cubicBezTo>
                    <a:cubicBezTo>
                      <a:pt x="106" y="90"/>
                      <a:pt x="106" y="90"/>
                      <a:pt x="106" y="90"/>
                    </a:cubicBezTo>
                    <a:cubicBezTo>
                      <a:pt x="71" y="90"/>
                      <a:pt x="71" y="90"/>
                      <a:pt x="71" y="90"/>
                    </a:cubicBezTo>
                    <a:cubicBezTo>
                      <a:pt x="56" y="90"/>
                      <a:pt x="45" y="93"/>
                      <a:pt x="39" y="98"/>
                    </a:cubicBezTo>
                    <a:cubicBezTo>
                      <a:pt x="33" y="103"/>
                      <a:pt x="30" y="110"/>
                      <a:pt x="30" y="118"/>
                    </a:cubicBezTo>
                    <a:cubicBezTo>
                      <a:pt x="30" y="124"/>
                      <a:pt x="33" y="130"/>
                      <a:pt x="37" y="134"/>
                    </a:cubicBezTo>
                    <a:cubicBezTo>
                      <a:pt x="42" y="138"/>
                      <a:pt x="49" y="140"/>
                      <a:pt x="58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222" name="Google Shape;222;p12"/>
              <p:cNvSpPr/>
              <p:nvPr/>
            </p:nvSpPr>
            <p:spPr>
              <a:xfrm>
                <a:off x="2263705" y="-749063"/>
                <a:ext cx="103138" cy="125976"/>
              </a:xfrm>
              <a:custGeom>
                <a:rect b="b" l="l" r="r" t="t"/>
                <a:pathLst>
                  <a:path extrusionOk="0" h="171" w="140">
                    <a:moveTo>
                      <a:pt x="55" y="28"/>
                    </a:moveTo>
                    <a:lnTo>
                      <a:pt x="0" y="28"/>
                    </a:lnTo>
                    <a:lnTo>
                      <a:pt x="0" y="0"/>
                    </a:lnTo>
                    <a:lnTo>
                      <a:pt x="140" y="0"/>
                    </a:lnTo>
                    <a:lnTo>
                      <a:pt x="140" y="28"/>
                    </a:lnTo>
                    <a:lnTo>
                      <a:pt x="86" y="28"/>
                    </a:lnTo>
                    <a:lnTo>
                      <a:pt x="86" y="171"/>
                    </a:lnTo>
                    <a:lnTo>
                      <a:pt x="55" y="171"/>
                    </a:lnTo>
                    <a:lnTo>
                      <a:pt x="55" y="28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223" name="Google Shape;223;p12"/>
              <p:cNvSpPr/>
              <p:nvPr/>
            </p:nvSpPr>
            <p:spPr>
              <a:xfrm>
                <a:off x="2377156" y="-751273"/>
                <a:ext cx="111978" cy="129659"/>
              </a:xfrm>
              <a:custGeom>
                <a:rect b="b" l="l" r="r" t="t"/>
                <a:pathLst>
                  <a:path extrusionOk="0" h="166" w="144">
                    <a:moveTo>
                      <a:pt x="74" y="166"/>
                    </a:moveTo>
                    <a:cubicBezTo>
                      <a:pt x="62" y="166"/>
                      <a:pt x="52" y="164"/>
                      <a:pt x="43" y="161"/>
                    </a:cubicBezTo>
                    <a:cubicBezTo>
                      <a:pt x="34" y="157"/>
                      <a:pt x="26" y="152"/>
                      <a:pt x="20" y="145"/>
                    </a:cubicBezTo>
                    <a:cubicBezTo>
                      <a:pt x="13" y="139"/>
                      <a:pt x="8" y="130"/>
                      <a:pt x="5" y="121"/>
                    </a:cubicBezTo>
                    <a:cubicBezTo>
                      <a:pt x="2" y="111"/>
                      <a:pt x="0" y="100"/>
                      <a:pt x="0" y="88"/>
                    </a:cubicBezTo>
                    <a:cubicBezTo>
                      <a:pt x="0" y="79"/>
                      <a:pt x="0" y="79"/>
                      <a:pt x="0" y="79"/>
                    </a:cubicBezTo>
                    <a:cubicBezTo>
                      <a:pt x="0" y="66"/>
                      <a:pt x="2" y="55"/>
                      <a:pt x="5" y="45"/>
                    </a:cubicBezTo>
                    <a:cubicBezTo>
                      <a:pt x="8" y="36"/>
                      <a:pt x="13" y="27"/>
                      <a:pt x="20" y="21"/>
                    </a:cubicBezTo>
                    <a:cubicBezTo>
                      <a:pt x="26" y="14"/>
                      <a:pt x="34" y="9"/>
                      <a:pt x="42" y="6"/>
                    </a:cubicBezTo>
                    <a:cubicBezTo>
                      <a:pt x="51" y="2"/>
                      <a:pt x="61" y="0"/>
                      <a:pt x="72" y="0"/>
                    </a:cubicBezTo>
                    <a:cubicBezTo>
                      <a:pt x="83" y="0"/>
                      <a:pt x="93" y="2"/>
                      <a:pt x="102" y="6"/>
                    </a:cubicBezTo>
                    <a:cubicBezTo>
                      <a:pt x="111" y="9"/>
                      <a:pt x="118" y="14"/>
                      <a:pt x="125" y="21"/>
                    </a:cubicBezTo>
                    <a:cubicBezTo>
                      <a:pt x="131" y="28"/>
                      <a:pt x="136" y="36"/>
                      <a:pt x="139" y="46"/>
                    </a:cubicBezTo>
                    <a:cubicBezTo>
                      <a:pt x="143" y="56"/>
                      <a:pt x="144" y="68"/>
                      <a:pt x="144" y="81"/>
                    </a:cubicBezTo>
                    <a:cubicBezTo>
                      <a:pt x="144" y="92"/>
                      <a:pt x="144" y="92"/>
                      <a:pt x="144" y="92"/>
                    </a:cubicBezTo>
                    <a:cubicBezTo>
                      <a:pt x="30" y="92"/>
                      <a:pt x="30" y="92"/>
                      <a:pt x="30" y="92"/>
                    </a:cubicBezTo>
                    <a:cubicBezTo>
                      <a:pt x="30" y="107"/>
                      <a:pt x="34" y="119"/>
                      <a:pt x="42" y="127"/>
                    </a:cubicBezTo>
                    <a:cubicBezTo>
                      <a:pt x="49" y="136"/>
                      <a:pt x="59" y="140"/>
                      <a:pt x="72" y="140"/>
                    </a:cubicBezTo>
                    <a:cubicBezTo>
                      <a:pt x="82" y="140"/>
                      <a:pt x="91" y="138"/>
                      <a:pt x="98" y="134"/>
                    </a:cubicBezTo>
                    <a:cubicBezTo>
                      <a:pt x="104" y="130"/>
                      <a:pt x="109" y="124"/>
                      <a:pt x="113" y="115"/>
                    </a:cubicBezTo>
                    <a:cubicBezTo>
                      <a:pt x="143" y="115"/>
                      <a:pt x="143" y="115"/>
                      <a:pt x="143" y="115"/>
                    </a:cubicBezTo>
                    <a:cubicBezTo>
                      <a:pt x="139" y="132"/>
                      <a:pt x="131" y="145"/>
                      <a:pt x="119" y="153"/>
                    </a:cubicBezTo>
                    <a:cubicBezTo>
                      <a:pt x="107" y="162"/>
                      <a:pt x="92" y="166"/>
                      <a:pt x="74" y="166"/>
                    </a:cubicBezTo>
                    <a:close/>
                    <a:moveTo>
                      <a:pt x="72" y="27"/>
                    </a:moveTo>
                    <a:cubicBezTo>
                      <a:pt x="60" y="27"/>
                      <a:pt x="50" y="30"/>
                      <a:pt x="43" y="37"/>
                    </a:cubicBezTo>
                    <a:cubicBezTo>
                      <a:pt x="36" y="44"/>
                      <a:pt x="32" y="55"/>
                      <a:pt x="30" y="68"/>
                    </a:cubicBezTo>
                    <a:cubicBezTo>
                      <a:pt x="114" y="68"/>
                      <a:pt x="114" y="68"/>
                      <a:pt x="114" y="68"/>
                    </a:cubicBezTo>
                    <a:cubicBezTo>
                      <a:pt x="112" y="40"/>
                      <a:pt x="98" y="27"/>
                      <a:pt x="72" y="27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224" name="Google Shape;224;p12"/>
              <p:cNvSpPr/>
              <p:nvPr/>
            </p:nvSpPr>
            <p:spPr>
              <a:xfrm>
                <a:off x="2502395" y="-749063"/>
                <a:ext cx="114188" cy="127449"/>
              </a:xfrm>
              <a:custGeom>
                <a:rect b="b" l="l" r="r" t="t"/>
                <a:pathLst>
                  <a:path extrusionOk="0" h="163" w="146">
                    <a:moveTo>
                      <a:pt x="0" y="137"/>
                    </a:moveTo>
                    <a:cubicBezTo>
                      <a:pt x="4" y="137"/>
                      <a:pt x="4" y="137"/>
                      <a:pt x="4" y="137"/>
                    </a:cubicBezTo>
                    <a:cubicBezTo>
                      <a:pt x="11" y="137"/>
                      <a:pt x="15" y="135"/>
                      <a:pt x="19" y="131"/>
                    </a:cubicBezTo>
                    <a:cubicBezTo>
                      <a:pt x="23" y="127"/>
                      <a:pt x="25" y="121"/>
                      <a:pt x="27" y="113"/>
                    </a:cubicBezTo>
                    <a:cubicBezTo>
                      <a:pt x="28" y="106"/>
                      <a:pt x="29" y="96"/>
                      <a:pt x="30" y="86"/>
                    </a:cubicBezTo>
                    <a:cubicBezTo>
                      <a:pt x="30" y="75"/>
                      <a:pt x="30" y="63"/>
                      <a:pt x="30" y="50"/>
                    </a:cubicBezTo>
                    <a:cubicBezTo>
                      <a:pt x="30" y="0"/>
                      <a:pt x="30" y="0"/>
                      <a:pt x="30" y="0"/>
                    </a:cubicBezTo>
                    <a:cubicBezTo>
                      <a:pt x="146" y="0"/>
                      <a:pt x="146" y="0"/>
                      <a:pt x="146" y="0"/>
                    </a:cubicBezTo>
                    <a:cubicBezTo>
                      <a:pt x="146" y="161"/>
                      <a:pt x="146" y="161"/>
                      <a:pt x="146" y="161"/>
                    </a:cubicBezTo>
                    <a:cubicBezTo>
                      <a:pt x="117" y="161"/>
                      <a:pt x="117" y="161"/>
                      <a:pt x="117" y="161"/>
                    </a:cubicBezTo>
                    <a:cubicBezTo>
                      <a:pt x="117" y="26"/>
                      <a:pt x="117" y="26"/>
                      <a:pt x="117" y="26"/>
                    </a:cubicBezTo>
                    <a:cubicBezTo>
                      <a:pt x="59" y="26"/>
                      <a:pt x="59" y="26"/>
                      <a:pt x="59" y="26"/>
                    </a:cubicBezTo>
                    <a:cubicBezTo>
                      <a:pt x="59" y="50"/>
                      <a:pt x="59" y="50"/>
                      <a:pt x="59" y="50"/>
                    </a:cubicBezTo>
                    <a:cubicBezTo>
                      <a:pt x="59" y="64"/>
                      <a:pt x="59" y="79"/>
                      <a:pt x="58" y="92"/>
                    </a:cubicBezTo>
                    <a:cubicBezTo>
                      <a:pt x="57" y="106"/>
                      <a:pt x="55" y="118"/>
                      <a:pt x="52" y="129"/>
                    </a:cubicBezTo>
                    <a:cubicBezTo>
                      <a:pt x="49" y="139"/>
                      <a:pt x="43" y="148"/>
                      <a:pt x="36" y="154"/>
                    </a:cubicBezTo>
                    <a:cubicBezTo>
                      <a:pt x="28" y="160"/>
                      <a:pt x="18" y="163"/>
                      <a:pt x="4" y="163"/>
                    </a:cubicBezTo>
                    <a:cubicBezTo>
                      <a:pt x="0" y="163"/>
                      <a:pt x="0" y="163"/>
                      <a:pt x="0" y="163"/>
                    </a:cubicBezTo>
                    <a:lnTo>
                      <a:pt x="0" y="137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225" name="Google Shape;225;p12"/>
              <p:cNvSpPr/>
              <p:nvPr/>
            </p:nvSpPr>
            <p:spPr>
              <a:xfrm>
                <a:off x="2643104" y="-749063"/>
                <a:ext cx="99454" cy="125976"/>
              </a:xfrm>
              <a:custGeom>
                <a:rect b="b" l="l" r="r" t="t"/>
                <a:pathLst>
                  <a:path extrusionOk="0" h="161" w="128">
                    <a:moveTo>
                      <a:pt x="36" y="99"/>
                    </a:moveTo>
                    <a:cubicBezTo>
                      <a:pt x="25" y="95"/>
                      <a:pt x="18" y="89"/>
                      <a:pt x="13" y="81"/>
                    </a:cubicBezTo>
                    <a:cubicBezTo>
                      <a:pt x="8" y="73"/>
                      <a:pt x="6" y="64"/>
                      <a:pt x="6" y="53"/>
                    </a:cubicBezTo>
                    <a:cubicBezTo>
                      <a:pt x="6" y="36"/>
                      <a:pt x="11" y="23"/>
                      <a:pt x="22" y="14"/>
                    </a:cubicBezTo>
                    <a:cubicBezTo>
                      <a:pt x="32" y="4"/>
                      <a:pt x="49" y="0"/>
                      <a:pt x="74" y="0"/>
                    </a:cubicBezTo>
                    <a:cubicBezTo>
                      <a:pt x="128" y="0"/>
                      <a:pt x="128" y="0"/>
                      <a:pt x="128" y="0"/>
                    </a:cubicBezTo>
                    <a:cubicBezTo>
                      <a:pt x="128" y="161"/>
                      <a:pt x="128" y="161"/>
                      <a:pt x="128" y="161"/>
                    </a:cubicBezTo>
                    <a:cubicBezTo>
                      <a:pt x="99" y="161"/>
                      <a:pt x="99" y="161"/>
                      <a:pt x="99" y="161"/>
                    </a:cubicBezTo>
                    <a:cubicBezTo>
                      <a:pt x="99" y="105"/>
                      <a:pt x="99" y="105"/>
                      <a:pt x="99" y="105"/>
                    </a:cubicBezTo>
                    <a:cubicBezTo>
                      <a:pt x="74" y="105"/>
                      <a:pt x="74" y="105"/>
                      <a:pt x="74" y="105"/>
                    </a:cubicBezTo>
                    <a:cubicBezTo>
                      <a:pt x="72" y="105"/>
                      <a:pt x="70" y="105"/>
                      <a:pt x="68" y="105"/>
                    </a:cubicBezTo>
                    <a:cubicBezTo>
                      <a:pt x="67" y="105"/>
                      <a:pt x="65" y="104"/>
                      <a:pt x="63" y="104"/>
                    </a:cubicBezTo>
                    <a:cubicBezTo>
                      <a:pt x="32" y="161"/>
                      <a:pt x="32" y="161"/>
                      <a:pt x="32" y="161"/>
                    </a:cubicBezTo>
                    <a:cubicBezTo>
                      <a:pt x="0" y="161"/>
                      <a:pt x="0" y="161"/>
                      <a:pt x="0" y="161"/>
                    </a:cubicBezTo>
                    <a:lnTo>
                      <a:pt x="36" y="99"/>
                    </a:lnTo>
                    <a:close/>
                    <a:moveTo>
                      <a:pt x="36" y="53"/>
                    </a:moveTo>
                    <a:cubicBezTo>
                      <a:pt x="36" y="61"/>
                      <a:pt x="39" y="67"/>
                      <a:pt x="45" y="72"/>
                    </a:cubicBezTo>
                    <a:cubicBezTo>
                      <a:pt x="50" y="76"/>
                      <a:pt x="60" y="78"/>
                      <a:pt x="75" y="78"/>
                    </a:cubicBezTo>
                    <a:cubicBezTo>
                      <a:pt x="99" y="78"/>
                      <a:pt x="99" y="78"/>
                      <a:pt x="99" y="78"/>
                    </a:cubicBezTo>
                    <a:cubicBezTo>
                      <a:pt x="99" y="26"/>
                      <a:pt x="99" y="26"/>
                      <a:pt x="99" y="26"/>
                    </a:cubicBezTo>
                    <a:cubicBezTo>
                      <a:pt x="75" y="26"/>
                      <a:pt x="75" y="26"/>
                      <a:pt x="75" y="26"/>
                    </a:cubicBezTo>
                    <a:cubicBezTo>
                      <a:pt x="60" y="26"/>
                      <a:pt x="50" y="28"/>
                      <a:pt x="44" y="33"/>
                    </a:cubicBezTo>
                    <a:cubicBezTo>
                      <a:pt x="39" y="37"/>
                      <a:pt x="36" y="44"/>
                      <a:pt x="36" y="5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</p:grp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Контакты">
  <p:cSld name="2_Контакты"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13"/>
          <p:cNvSpPr/>
          <p:nvPr/>
        </p:nvSpPr>
        <p:spPr>
          <a:xfrm>
            <a:off x="-837" y="0"/>
            <a:ext cx="12193674" cy="6142008"/>
          </a:xfrm>
          <a:prstGeom prst="rect">
            <a:avLst/>
          </a:prstGeom>
          <a:solidFill>
            <a:srgbClr val="006EF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228" name="Google Shape;228;p13"/>
          <p:cNvSpPr txBox="1"/>
          <p:nvPr>
            <p:ph type="ctrTitle"/>
          </p:nvPr>
        </p:nvSpPr>
        <p:spPr>
          <a:xfrm>
            <a:off x="174205" y="1813056"/>
            <a:ext cx="9144000" cy="101866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Quattrocento Sans"/>
              <a:buNone/>
              <a:defRPr b="0" i="0" sz="6000" u="none" cap="none" strike="noStrike">
                <a:solidFill>
                  <a:schemeClr val="accen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grpSp>
        <p:nvGrpSpPr>
          <p:cNvPr id="229" name="Google Shape;229;p13"/>
          <p:cNvGrpSpPr/>
          <p:nvPr/>
        </p:nvGrpSpPr>
        <p:grpSpPr>
          <a:xfrm>
            <a:off x="285749" y="6205388"/>
            <a:ext cx="11654205" cy="595461"/>
            <a:chOff x="285749" y="6205388"/>
            <a:chExt cx="11654205" cy="595461"/>
          </a:xfrm>
        </p:grpSpPr>
        <p:pic>
          <p:nvPicPr>
            <p:cNvPr id="230" name="Google Shape;230;p13"/>
            <p:cNvPicPr preferRelativeResize="0"/>
            <p:nvPr/>
          </p:nvPicPr>
          <p:blipFill rotWithShape="1">
            <a:blip r:embed="rId2">
              <a:alphaModFix/>
            </a:blip>
            <a:srcRect b="0" l="0" r="0" t="0"/>
            <a:stretch/>
          </p:blipFill>
          <p:spPr>
            <a:xfrm>
              <a:off x="11078577" y="6285637"/>
              <a:ext cx="861377" cy="45125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31" name="Google Shape;231;p13"/>
            <p:cNvSpPr txBox="1"/>
            <p:nvPr/>
          </p:nvSpPr>
          <p:spPr>
            <a:xfrm>
              <a:off x="5388046" y="6328460"/>
              <a:ext cx="5593382" cy="4001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000">
                  <a:solidFill>
                    <a:srgbClr val="006EF3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rPr>
                <a:t>Материалы являются собственностью АО «Корпорация «МСП»</a:t>
              </a:r>
              <a:br>
                <a:rPr lang="ru-RU" sz="1000">
                  <a:solidFill>
                    <a:srgbClr val="006EF3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rPr>
              </a:br>
              <a:r>
                <a:rPr lang="ru-RU" sz="1000">
                  <a:solidFill>
                    <a:srgbClr val="006EF3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rPr>
                <a:t>и могут быть использованы с разрешения правообладателя</a:t>
              </a:r>
              <a:endParaRPr sz="1000">
                <a:solidFill>
                  <a:srgbClr val="006EF3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grpSp>
          <p:nvGrpSpPr>
            <p:cNvPr id="232" name="Google Shape;232;p13"/>
            <p:cNvGrpSpPr/>
            <p:nvPr/>
          </p:nvGrpSpPr>
          <p:grpSpPr>
            <a:xfrm>
              <a:off x="285749" y="6205388"/>
              <a:ext cx="2651207" cy="595461"/>
              <a:chOff x="704850" y="-1594057"/>
              <a:chExt cx="4203603" cy="944129"/>
            </a:xfrm>
          </p:grpSpPr>
          <p:sp>
            <p:nvSpPr>
              <p:cNvPr id="233" name="Google Shape;233;p13"/>
              <p:cNvSpPr/>
              <p:nvPr/>
            </p:nvSpPr>
            <p:spPr>
              <a:xfrm>
                <a:off x="3852763" y="-1219813"/>
                <a:ext cx="302046" cy="222483"/>
              </a:xfrm>
              <a:custGeom>
                <a:rect b="b" l="l" r="r" t="t"/>
                <a:pathLst>
                  <a:path extrusionOk="0" h="302" w="410">
                    <a:moveTo>
                      <a:pt x="146" y="0"/>
                    </a:moveTo>
                    <a:lnTo>
                      <a:pt x="0" y="0"/>
                    </a:lnTo>
                    <a:lnTo>
                      <a:pt x="263" y="302"/>
                    </a:lnTo>
                    <a:lnTo>
                      <a:pt x="410" y="302"/>
                    </a:lnTo>
                    <a:lnTo>
                      <a:pt x="146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234" name="Google Shape;234;p13"/>
              <p:cNvSpPr/>
              <p:nvPr/>
            </p:nvSpPr>
            <p:spPr>
              <a:xfrm>
                <a:off x="1450389" y="-1417986"/>
                <a:ext cx="655662" cy="440546"/>
              </a:xfrm>
              <a:custGeom>
                <a:rect b="b" l="l" r="r" t="t"/>
                <a:pathLst>
                  <a:path extrusionOk="0" h="565" w="841">
                    <a:moveTo>
                      <a:pt x="673" y="153"/>
                    </a:moveTo>
                    <a:cubicBezTo>
                      <a:pt x="729" y="112"/>
                      <a:pt x="752" y="59"/>
                      <a:pt x="748" y="0"/>
                    </a:cubicBezTo>
                    <a:cubicBezTo>
                      <a:pt x="642" y="0"/>
                      <a:pt x="642" y="0"/>
                      <a:pt x="642" y="0"/>
                    </a:cubicBezTo>
                    <a:cubicBezTo>
                      <a:pt x="648" y="25"/>
                      <a:pt x="643" y="51"/>
                      <a:pt x="622" y="73"/>
                    </a:cubicBezTo>
                    <a:cubicBezTo>
                      <a:pt x="598" y="97"/>
                      <a:pt x="559" y="113"/>
                      <a:pt x="524" y="117"/>
                    </a:cubicBezTo>
                    <a:cubicBezTo>
                      <a:pt x="467" y="126"/>
                      <a:pt x="249" y="123"/>
                      <a:pt x="197" y="123"/>
                    </a:cubicBezTo>
                    <a:cubicBezTo>
                      <a:pt x="197" y="213"/>
                      <a:pt x="197" y="213"/>
                      <a:pt x="197" y="213"/>
                    </a:cubicBezTo>
                    <a:cubicBezTo>
                      <a:pt x="298" y="213"/>
                      <a:pt x="396" y="213"/>
                      <a:pt x="494" y="213"/>
                    </a:cubicBezTo>
                    <a:cubicBezTo>
                      <a:pt x="661" y="214"/>
                      <a:pt x="684" y="272"/>
                      <a:pt x="681" y="337"/>
                    </a:cubicBezTo>
                    <a:cubicBezTo>
                      <a:pt x="679" y="400"/>
                      <a:pt x="639" y="434"/>
                      <a:pt x="585" y="449"/>
                    </a:cubicBezTo>
                    <a:cubicBezTo>
                      <a:pt x="462" y="480"/>
                      <a:pt x="360" y="486"/>
                      <a:pt x="213" y="445"/>
                    </a:cubicBezTo>
                    <a:cubicBezTo>
                      <a:pt x="117" y="408"/>
                      <a:pt x="102" y="323"/>
                      <a:pt x="102" y="323"/>
                    </a:cubicBezTo>
                    <a:cubicBezTo>
                      <a:pt x="6" y="324"/>
                      <a:pt x="6" y="324"/>
                      <a:pt x="6" y="324"/>
                    </a:cubicBezTo>
                    <a:cubicBezTo>
                      <a:pt x="0" y="421"/>
                      <a:pt x="88" y="516"/>
                      <a:pt x="195" y="542"/>
                    </a:cubicBezTo>
                    <a:cubicBezTo>
                      <a:pt x="288" y="565"/>
                      <a:pt x="344" y="565"/>
                      <a:pt x="440" y="565"/>
                    </a:cubicBezTo>
                    <a:cubicBezTo>
                      <a:pt x="527" y="565"/>
                      <a:pt x="617" y="551"/>
                      <a:pt x="693" y="506"/>
                    </a:cubicBezTo>
                    <a:cubicBezTo>
                      <a:pt x="811" y="436"/>
                      <a:pt x="841" y="219"/>
                      <a:pt x="673" y="15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235" name="Google Shape;235;p13"/>
              <p:cNvSpPr/>
              <p:nvPr/>
            </p:nvSpPr>
            <p:spPr>
              <a:xfrm>
                <a:off x="2793391" y="-1542488"/>
                <a:ext cx="632824" cy="588623"/>
              </a:xfrm>
              <a:custGeom>
                <a:rect b="b" l="l" r="r" t="t"/>
                <a:pathLst>
                  <a:path extrusionOk="0" h="754" w="811">
                    <a:moveTo>
                      <a:pt x="424" y="488"/>
                    </a:moveTo>
                    <a:cubicBezTo>
                      <a:pt x="113" y="0"/>
                      <a:pt x="113" y="0"/>
                      <a:pt x="113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86" y="449"/>
                      <a:pt x="286" y="449"/>
                      <a:pt x="286" y="449"/>
                    </a:cubicBezTo>
                    <a:cubicBezTo>
                      <a:pt x="306" y="481"/>
                      <a:pt x="341" y="500"/>
                      <a:pt x="378" y="500"/>
                    </a:cubicBezTo>
                    <a:cubicBezTo>
                      <a:pt x="417" y="500"/>
                      <a:pt x="417" y="500"/>
                      <a:pt x="417" y="500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56" y="605"/>
                      <a:pt x="306" y="636"/>
                      <a:pt x="249" y="634"/>
                    </a:cubicBezTo>
                    <a:cubicBezTo>
                      <a:pt x="140" y="628"/>
                      <a:pt x="131" y="552"/>
                      <a:pt x="127" y="473"/>
                    </a:cubicBezTo>
                    <a:cubicBezTo>
                      <a:pt x="127" y="262"/>
                      <a:pt x="127" y="262"/>
                      <a:pt x="127" y="262"/>
                    </a:cubicBezTo>
                    <a:cubicBezTo>
                      <a:pt x="30" y="262"/>
                      <a:pt x="30" y="262"/>
                      <a:pt x="30" y="262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29" y="595"/>
                      <a:pt x="67" y="675"/>
                      <a:pt x="154" y="707"/>
                    </a:cubicBezTo>
                    <a:cubicBezTo>
                      <a:pt x="218" y="731"/>
                      <a:pt x="357" y="754"/>
                      <a:pt x="456" y="615"/>
                    </a:cubicBezTo>
                    <a:cubicBezTo>
                      <a:pt x="497" y="557"/>
                      <a:pt x="811" y="0"/>
                      <a:pt x="811" y="0"/>
                    </a:cubicBezTo>
                    <a:cubicBezTo>
                      <a:pt x="698" y="0"/>
                      <a:pt x="698" y="0"/>
                      <a:pt x="698" y="0"/>
                    </a:cubicBezTo>
                    <a:lnTo>
                      <a:pt x="424" y="488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236" name="Google Shape;236;p13"/>
              <p:cNvSpPr/>
              <p:nvPr/>
            </p:nvSpPr>
            <p:spPr>
              <a:xfrm>
                <a:off x="704850" y="-1542488"/>
                <a:ext cx="728595" cy="544421"/>
              </a:xfrm>
              <a:custGeom>
                <a:rect b="b" l="l" r="r" t="t"/>
                <a:pathLst>
                  <a:path extrusionOk="0" h="698" w="934">
                    <a:moveTo>
                      <a:pt x="467" y="0"/>
                    </a:moveTo>
                    <a:cubicBezTo>
                      <a:pt x="675" y="410"/>
                      <a:pt x="675" y="410"/>
                      <a:pt x="675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54" y="0"/>
                      <a:pt x="354" y="0"/>
                      <a:pt x="354" y="0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46" y="698"/>
                      <a:pt x="46" y="698"/>
                      <a:pt x="46" y="698"/>
                    </a:cubicBezTo>
                    <a:cubicBezTo>
                      <a:pt x="87" y="698"/>
                      <a:pt x="124" y="675"/>
                      <a:pt x="143" y="639"/>
                    </a:cubicBezTo>
                    <a:cubicBezTo>
                      <a:pt x="187" y="551"/>
                      <a:pt x="187" y="551"/>
                      <a:pt x="187" y="551"/>
                    </a:cubicBezTo>
                    <a:cubicBezTo>
                      <a:pt x="200" y="527"/>
                      <a:pt x="224" y="512"/>
                      <a:pt x="251" y="512"/>
                    </a:cubicBezTo>
                    <a:cubicBezTo>
                      <a:pt x="683" y="512"/>
                      <a:pt x="683" y="512"/>
                      <a:pt x="683" y="512"/>
                    </a:cubicBezTo>
                    <a:cubicBezTo>
                      <a:pt x="710" y="512"/>
                      <a:pt x="735" y="527"/>
                      <a:pt x="747" y="551"/>
                    </a:cubicBezTo>
                    <a:cubicBezTo>
                      <a:pt x="791" y="639"/>
                      <a:pt x="791" y="639"/>
                      <a:pt x="791" y="639"/>
                    </a:cubicBezTo>
                    <a:cubicBezTo>
                      <a:pt x="810" y="675"/>
                      <a:pt x="847" y="698"/>
                      <a:pt x="888" y="698"/>
                    </a:cubicBezTo>
                    <a:cubicBezTo>
                      <a:pt x="934" y="698"/>
                      <a:pt x="934" y="698"/>
                      <a:pt x="934" y="698"/>
                    </a:cubicBezTo>
                    <a:cubicBezTo>
                      <a:pt x="580" y="0"/>
                      <a:pt x="580" y="0"/>
                      <a:pt x="580" y="0"/>
                    </a:cubicBezTo>
                    <a:lnTo>
                      <a:pt x="467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237" name="Google Shape;237;p13"/>
              <p:cNvSpPr/>
              <p:nvPr/>
            </p:nvSpPr>
            <p:spPr>
              <a:xfrm>
                <a:off x="4179121" y="-1542488"/>
                <a:ext cx="729332" cy="544421"/>
              </a:xfrm>
              <a:custGeom>
                <a:rect b="b" l="l" r="r" t="t"/>
                <a:pathLst>
                  <a:path extrusionOk="0" h="698" w="935">
                    <a:moveTo>
                      <a:pt x="467" y="0"/>
                    </a:moveTo>
                    <a:cubicBezTo>
                      <a:pt x="676" y="410"/>
                      <a:pt x="676" y="410"/>
                      <a:pt x="676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98" y="0"/>
                      <a:pt x="335" y="39"/>
                      <a:pt x="304" y="101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113" y="698"/>
                      <a:pt x="113" y="698"/>
                      <a:pt x="113" y="698"/>
                    </a:cubicBezTo>
                    <a:cubicBezTo>
                      <a:pt x="208" y="512"/>
                      <a:pt x="208" y="512"/>
                      <a:pt x="208" y="512"/>
                    </a:cubicBezTo>
                    <a:cubicBezTo>
                      <a:pt x="727" y="512"/>
                      <a:pt x="727" y="512"/>
                      <a:pt x="727" y="512"/>
                    </a:cubicBezTo>
                    <a:cubicBezTo>
                      <a:pt x="822" y="698"/>
                      <a:pt x="822" y="698"/>
                      <a:pt x="822" y="698"/>
                    </a:cubicBezTo>
                    <a:cubicBezTo>
                      <a:pt x="935" y="698"/>
                      <a:pt x="935" y="698"/>
                      <a:pt x="935" y="698"/>
                    </a:cubicBezTo>
                    <a:cubicBezTo>
                      <a:pt x="631" y="101"/>
                      <a:pt x="631" y="101"/>
                      <a:pt x="631" y="101"/>
                    </a:cubicBezTo>
                    <a:cubicBezTo>
                      <a:pt x="600" y="39"/>
                      <a:pt x="537" y="0"/>
                      <a:pt x="46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238" name="Google Shape;238;p13"/>
              <p:cNvSpPr/>
              <p:nvPr/>
            </p:nvSpPr>
            <p:spPr>
              <a:xfrm>
                <a:off x="3488098" y="-1542488"/>
                <a:ext cx="608513" cy="545157"/>
              </a:xfrm>
              <a:custGeom>
                <a:rect b="b" l="l" r="r" t="t"/>
                <a:pathLst>
                  <a:path extrusionOk="0" h="699" w="780">
                    <a:moveTo>
                      <a:pt x="548" y="298"/>
                    </a:moveTo>
                    <a:cubicBezTo>
                      <a:pt x="780" y="0"/>
                      <a:pt x="780" y="0"/>
                      <a:pt x="780" y="0"/>
                    </a:cubicBezTo>
                    <a:cubicBezTo>
                      <a:pt x="657" y="0"/>
                      <a:pt x="657" y="0"/>
                      <a:pt x="657" y="0"/>
                    </a:cubicBezTo>
                    <a:cubicBezTo>
                      <a:pt x="501" y="201"/>
                      <a:pt x="501" y="201"/>
                      <a:pt x="501" y="201"/>
                    </a:cubicBezTo>
                    <a:cubicBezTo>
                      <a:pt x="451" y="265"/>
                      <a:pt x="375" y="302"/>
                      <a:pt x="295" y="302"/>
                    </a:cubicBezTo>
                    <a:cubicBezTo>
                      <a:pt x="95" y="302"/>
                      <a:pt x="95" y="302"/>
                      <a:pt x="95" y="302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99"/>
                      <a:pt x="0" y="699"/>
                      <a:pt x="0" y="699"/>
                    </a:cubicBezTo>
                    <a:cubicBezTo>
                      <a:pt x="94" y="699"/>
                      <a:pt x="94" y="699"/>
                      <a:pt x="94" y="699"/>
                    </a:cubicBezTo>
                    <a:cubicBezTo>
                      <a:pt x="95" y="399"/>
                      <a:pt x="95" y="399"/>
                      <a:pt x="95" y="399"/>
                    </a:cubicBezTo>
                    <a:cubicBezTo>
                      <a:pt x="342" y="399"/>
                      <a:pt x="342" y="399"/>
                      <a:pt x="342" y="399"/>
                    </a:cubicBezTo>
                    <a:cubicBezTo>
                      <a:pt x="423" y="399"/>
                      <a:pt x="499" y="362"/>
                      <a:pt x="548" y="298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239" name="Google Shape;239;p13"/>
              <p:cNvSpPr/>
              <p:nvPr/>
            </p:nvSpPr>
            <p:spPr>
              <a:xfrm>
                <a:off x="2154673" y="-1542488"/>
                <a:ext cx="576098" cy="545157"/>
              </a:xfrm>
              <a:custGeom>
                <a:rect b="b" l="l" r="r" t="t"/>
                <a:pathLst>
                  <a:path extrusionOk="0" h="699" w="739">
                    <a:moveTo>
                      <a:pt x="520" y="276"/>
                    </a:moveTo>
                    <a:cubicBezTo>
                      <a:pt x="482" y="274"/>
                      <a:pt x="104" y="275"/>
                      <a:pt x="104" y="275"/>
                    </a:cubicBezTo>
                    <a:cubicBezTo>
                      <a:pt x="104" y="87"/>
                      <a:pt x="104" y="87"/>
                      <a:pt x="104" y="87"/>
                    </a:cubicBezTo>
                    <a:cubicBezTo>
                      <a:pt x="676" y="87"/>
                      <a:pt x="676" y="87"/>
                      <a:pt x="676" y="87"/>
                    </a:cubicBezTo>
                    <a:cubicBezTo>
                      <a:pt x="676" y="0"/>
                      <a:pt x="676" y="0"/>
                      <a:pt x="676" y="0"/>
                    </a:cubicBezTo>
                    <a:cubicBezTo>
                      <a:pt x="104" y="0"/>
                      <a:pt x="104" y="0"/>
                      <a:pt x="104" y="0"/>
                    </a:cubicBezTo>
                    <a:cubicBezTo>
                      <a:pt x="20" y="0"/>
                      <a:pt x="20" y="0"/>
                      <a:pt x="2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10"/>
                      <a:pt x="0" y="610"/>
                      <a:pt x="0" y="610"/>
                    </a:cubicBezTo>
                    <a:cubicBezTo>
                      <a:pt x="58" y="610"/>
                      <a:pt x="104" y="564"/>
                      <a:pt x="104" y="507"/>
                    </a:cubicBezTo>
                    <a:cubicBezTo>
                      <a:pt x="104" y="368"/>
                      <a:pt x="104" y="368"/>
                      <a:pt x="104" y="368"/>
                    </a:cubicBezTo>
                    <a:cubicBezTo>
                      <a:pt x="104" y="368"/>
                      <a:pt x="389" y="367"/>
                      <a:pt x="528" y="370"/>
                    </a:cubicBezTo>
                    <a:cubicBezTo>
                      <a:pt x="597" y="372"/>
                      <a:pt x="626" y="412"/>
                      <a:pt x="626" y="482"/>
                    </a:cubicBezTo>
                    <a:cubicBezTo>
                      <a:pt x="626" y="551"/>
                      <a:pt x="603" y="602"/>
                      <a:pt x="528" y="605"/>
                    </a:cubicBezTo>
                    <a:cubicBezTo>
                      <a:pt x="399" y="611"/>
                      <a:pt x="104" y="610"/>
                      <a:pt x="104" y="610"/>
                    </a:cubicBezTo>
                    <a:cubicBezTo>
                      <a:pt x="104" y="699"/>
                      <a:pt x="104" y="699"/>
                      <a:pt x="104" y="699"/>
                    </a:cubicBezTo>
                    <a:cubicBezTo>
                      <a:pt x="186" y="699"/>
                      <a:pt x="269" y="699"/>
                      <a:pt x="351" y="698"/>
                    </a:cubicBezTo>
                    <a:cubicBezTo>
                      <a:pt x="426" y="697"/>
                      <a:pt x="494" y="695"/>
                      <a:pt x="569" y="691"/>
                    </a:cubicBezTo>
                    <a:cubicBezTo>
                      <a:pt x="668" y="686"/>
                      <a:pt x="739" y="631"/>
                      <a:pt x="739" y="471"/>
                    </a:cubicBezTo>
                    <a:cubicBezTo>
                      <a:pt x="739" y="380"/>
                      <a:pt x="708" y="285"/>
                      <a:pt x="520" y="276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240" name="Google Shape;240;p13"/>
              <p:cNvSpPr/>
              <p:nvPr/>
            </p:nvSpPr>
            <p:spPr>
              <a:xfrm>
                <a:off x="1454809" y="-1594057"/>
                <a:ext cx="496535" cy="236481"/>
              </a:xfrm>
              <a:custGeom>
                <a:rect b="b" l="l" r="r" t="t"/>
                <a:pathLst>
                  <a:path extrusionOk="0" h="303" w="636">
                    <a:moveTo>
                      <a:pt x="99" y="273"/>
                    </a:moveTo>
                    <a:cubicBezTo>
                      <a:pt x="167" y="193"/>
                      <a:pt x="323" y="104"/>
                      <a:pt x="462" y="150"/>
                    </a:cubicBezTo>
                    <a:cubicBezTo>
                      <a:pt x="500" y="163"/>
                      <a:pt x="525" y="193"/>
                      <a:pt x="531" y="224"/>
                    </a:cubicBezTo>
                    <a:cubicBezTo>
                      <a:pt x="636" y="224"/>
                      <a:pt x="636" y="224"/>
                      <a:pt x="636" y="224"/>
                    </a:cubicBezTo>
                    <a:cubicBezTo>
                      <a:pt x="635" y="209"/>
                      <a:pt x="632" y="192"/>
                      <a:pt x="627" y="176"/>
                    </a:cubicBezTo>
                    <a:cubicBezTo>
                      <a:pt x="546" y="0"/>
                      <a:pt x="298" y="43"/>
                      <a:pt x="204" y="82"/>
                    </a:cubicBezTo>
                    <a:cubicBezTo>
                      <a:pt x="120" y="116"/>
                      <a:pt x="59" y="165"/>
                      <a:pt x="0" y="246"/>
                    </a:cubicBezTo>
                    <a:cubicBezTo>
                      <a:pt x="25" y="266"/>
                      <a:pt x="48" y="284"/>
                      <a:pt x="72" y="303"/>
                    </a:cubicBezTo>
                    <a:cubicBezTo>
                      <a:pt x="83" y="291"/>
                      <a:pt x="92" y="282"/>
                      <a:pt x="99" y="27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grpSp>
            <p:nvGrpSpPr>
              <p:cNvPr id="241" name="Google Shape;241;p13"/>
              <p:cNvGrpSpPr/>
              <p:nvPr/>
            </p:nvGrpSpPr>
            <p:grpSpPr>
              <a:xfrm>
                <a:off x="704850" y="-827473"/>
                <a:ext cx="2037708" cy="177545"/>
                <a:chOff x="704850" y="-751273"/>
                <a:chExt cx="2037708" cy="177545"/>
              </a:xfrm>
            </p:grpSpPr>
            <p:sp>
              <p:nvSpPr>
                <p:cNvPr id="242" name="Google Shape;242;p13"/>
                <p:cNvSpPr/>
                <p:nvPr/>
              </p:nvSpPr>
              <p:spPr>
                <a:xfrm>
                  <a:off x="704850" y="-749063"/>
                  <a:ext cx="102401" cy="125976"/>
                </a:xfrm>
                <a:custGeom>
                  <a:rect b="b" l="l" r="r" t="t"/>
                  <a:pathLst>
                    <a:path extrusionOk="0" h="171" w="139">
                      <a:moveTo>
                        <a:pt x="0" y="0"/>
                      </a:moveTo>
                      <a:lnTo>
                        <a:pt x="139" y="0"/>
                      </a:lnTo>
                      <a:lnTo>
                        <a:pt x="139" y="171"/>
                      </a:lnTo>
                      <a:lnTo>
                        <a:pt x="108" y="171"/>
                      </a:lnTo>
                      <a:lnTo>
                        <a:pt x="108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243" name="Google Shape;243;p13"/>
                <p:cNvSpPr/>
                <p:nvPr/>
              </p:nvSpPr>
              <p:spPr>
                <a:xfrm>
                  <a:off x="845559" y="-751273"/>
                  <a:ext cx="111978" cy="177545"/>
                </a:xfrm>
                <a:custGeom>
                  <a:rect b="b" l="l" r="r" t="t"/>
                  <a:pathLst>
                    <a:path extrusionOk="0" h="228" w="144">
                      <a:moveTo>
                        <a:pt x="0" y="3"/>
                      </a:moveTo>
                      <a:cubicBezTo>
                        <a:pt x="22" y="3"/>
                        <a:pt x="22" y="3"/>
                        <a:pt x="22" y="3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33" y="16"/>
                        <a:pt x="41" y="10"/>
                        <a:pt x="50" y="6"/>
                      </a:cubicBezTo>
                      <a:cubicBezTo>
                        <a:pt x="58" y="2"/>
                        <a:pt x="68" y="0"/>
                        <a:pt x="79" y="0"/>
                      </a:cubicBezTo>
                      <a:cubicBezTo>
                        <a:pt x="89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6" y="20"/>
                      </a:cubicBezTo>
                      <a:cubicBezTo>
                        <a:pt x="132" y="27"/>
                        <a:pt x="137" y="35"/>
                        <a:pt x="140" y="44"/>
                      </a:cubicBezTo>
                      <a:cubicBezTo>
                        <a:pt x="143" y="54"/>
                        <a:pt x="144" y="66"/>
                        <a:pt x="144" y="79"/>
                      </a:cubicBezTo>
                      <a:cubicBezTo>
                        <a:pt x="144" y="88"/>
                        <a:pt x="144" y="88"/>
                        <a:pt x="144" y="88"/>
                      </a:cubicBezTo>
                      <a:cubicBezTo>
                        <a:pt x="144" y="101"/>
                        <a:pt x="143" y="112"/>
                        <a:pt x="139" y="122"/>
                      </a:cubicBezTo>
                      <a:cubicBezTo>
                        <a:pt x="136" y="131"/>
                        <a:pt x="132" y="140"/>
                        <a:pt x="126" y="146"/>
                      </a:cubicBezTo>
                      <a:cubicBezTo>
                        <a:pt x="120" y="153"/>
                        <a:pt x="113" y="158"/>
                        <a:pt x="105" y="161"/>
                      </a:cubicBezTo>
                      <a:cubicBezTo>
                        <a:pt x="97" y="164"/>
                        <a:pt x="89" y="166"/>
                        <a:pt x="79" y="166"/>
                      </a:cubicBezTo>
                      <a:cubicBezTo>
                        <a:pt x="68" y="166"/>
                        <a:pt x="59" y="164"/>
                        <a:pt x="51" y="161"/>
                      </a:cubicBezTo>
                      <a:cubicBezTo>
                        <a:pt x="43" y="158"/>
                        <a:pt x="36" y="152"/>
                        <a:pt x="29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1" y="140"/>
                      </a:moveTo>
                      <a:cubicBezTo>
                        <a:pt x="84" y="140"/>
                        <a:pt x="95" y="136"/>
                        <a:pt x="103" y="127"/>
                      </a:cubicBezTo>
                      <a:cubicBezTo>
                        <a:pt x="110" y="119"/>
                        <a:pt x="114" y="105"/>
                        <a:pt x="114" y="88"/>
                      </a:cubicBezTo>
                      <a:cubicBezTo>
                        <a:pt x="114" y="79"/>
                        <a:pt x="114" y="79"/>
                        <a:pt x="114" y="79"/>
                      </a:cubicBezTo>
                      <a:cubicBezTo>
                        <a:pt x="114" y="61"/>
                        <a:pt x="110" y="48"/>
                        <a:pt x="102" y="40"/>
                      </a:cubicBezTo>
                      <a:cubicBezTo>
                        <a:pt x="95" y="31"/>
                        <a:pt x="84" y="27"/>
                        <a:pt x="71" y="27"/>
                      </a:cubicBezTo>
                      <a:cubicBezTo>
                        <a:pt x="58" y="27"/>
                        <a:pt x="48" y="31"/>
                        <a:pt x="40" y="39"/>
                      </a:cubicBezTo>
                      <a:cubicBezTo>
                        <a:pt x="32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2" y="118"/>
                        <a:pt x="40" y="127"/>
                      </a:cubicBezTo>
                      <a:cubicBezTo>
                        <a:pt x="48" y="135"/>
                        <a:pt x="58" y="140"/>
                        <a:pt x="71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244" name="Google Shape;244;p13"/>
                <p:cNvSpPr/>
                <p:nvPr/>
              </p:nvSpPr>
              <p:spPr>
                <a:xfrm>
                  <a:off x="980375" y="-751273"/>
                  <a:ext cx="112715" cy="129659"/>
                </a:xfrm>
                <a:custGeom>
                  <a:rect b="b" l="l" r="r" t="t"/>
                  <a:pathLst>
                    <a:path extrusionOk="0" h="166" w="145">
                      <a:moveTo>
                        <a:pt x="74" y="166"/>
                      </a:moveTo>
                      <a:cubicBezTo>
                        <a:pt x="63" y="166"/>
                        <a:pt x="53" y="164"/>
                        <a:pt x="43" y="161"/>
                      </a:cubicBezTo>
                      <a:cubicBezTo>
                        <a:pt x="34" y="157"/>
                        <a:pt x="27" y="152"/>
                        <a:pt x="20" y="145"/>
                      </a:cubicBezTo>
                      <a:cubicBezTo>
                        <a:pt x="14" y="139"/>
                        <a:pt x="9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9" y="36"/>
                        <a:pt x="14" y="27"/>
                        <a:pt x="20" y="21"/>
                      </a:cubicBezTo>
                      <a:cubicBezTo>
                        <a:pt x="26" y="14"/>
                        <a:pt x="34" y="9"/>
                        <a:pt x="43" y="6"/>
                      </a:cubicBezTo>
                      <a:cubicBezTo>
                        <a:pt x="52" y="2"/>
                        <a:pt x="62" y="0"/>
                        <a:pt x="73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9" y="14"/>
                        <a:pt x="125" y="21"/>
                      </a:cubicBezTo>
                      <a:cubicBezTo>
                        <a:pt x="131" y="28"/>
                        <a:pt x="136" y="36"/>
                        <a:pt x="140" y="46"/>
                      </a:cubicBezTo>
                      <a:cubicBezTo>
                        <a:pt x="143" y="56"/>
                        <a:pt x="145" y="68"/>
                        <a:pt x="145" y="81"/>
                      </a:cubicBezTo>
                      <a:cubicBezTo>
                        <a:pt x="145" y="92"/>
                        <a:pt x="145" y="92"/>
                        <a:pt x="145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1" y="107"/>
                        <a:pt x="35" y="119"/>
                        <a:pt x="42" y="127"/>
                      </a:cubicBezTo>
                      <a:cubicBezTo>
                        <a:pt x="50" y="136"/>
                        <a:pt x="60" y="140"/>
                        <a:pt x="73" y="140"/>
                      </a:cubicBezTo>
                      <a:cubicBezTo>
                        <a:pt x="83" y="140"/>
                        <a:pt x="91" y="138"/>
                        <a:pt x="98" y="134"/>
                      </a:cubicBezTo>
                      <a:cubicBezTo>
                        <a:pt x="105" y="130"/>
                        <a:pt x="110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2" y="145"/>
                        <a:pt x="120" y="153"/>
                      </a:cubicBezTo>
                      <a:cubicBezTo>
                        <a:pt x="108" y="162"/>
                        <a:pt x="93" y="166"/>
                        <a:pt x="74" y="166"/>
                      </a:cubicBezTo>
                      <a:close/>
                      <a:moveTo>
                        <a:pt x="73" y="27"/>
                      </a:moveTo>
                      <a:cubicBezTo>
                        <a:pt x="60" y="27"/>
                        <a:pt x="51" y="30"/>
                        <a:pt x="44" y="37"/>
                      </a:cubicBezTo>
                      <a:cubicBezTo>
                        <a:pt x="37" y="44"/>
                        <a:pt x="32" y="55"/>
                        <a:pt x="31" y="68"/>
                      </a:cubicBezTo>
                      <a:cubicBezTo>
                        <a:pt x="115" y="68"/>
                        <a:pt x="115" y="68"/>
                        <a:pt x="115" y="68"/>
                      </a:cubicBezTo>
                      <a:cubicBezTo>
                        <a:pt x="112" y="40"/>
                        <a:pt x="98" y="27"/>
                        <a:pt x="73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245" name="Google Shape;245;p13"/>
                <p:cNvSpPr/>
                <p:nvPr/>
              </p:nvSpPr>
              <p:spPr>
                <a:xfrm>
                  <a:off x="1105614" y="-749063"/>
                  <a:ext cx="131869" cy="157654"/>
                </a:xfrm>
                <a:custGeom>
                  <a:rect b="b" l="l" r="r" t="t"/>
                  <a:pathLst>
                    <a:path extrusionOk="0" h="202" w="169">
                      <a:moveTo>
                        <a:pt x="0" y="134"/>
                      </a:moveTo>
                      <a:cubicBezTo>
                        <a:pt x="16" y="134"/>
                        <a:pt x="16" y="134"/>
                        <a:pt x="16" y="134"/>
                      </a:cubicBezTo>
                      <a:cubicBezTo>
                        <a:pt x="19" y="129"/>
                        <a:pt x="22" y="124"/>
                        <a:pt x="25" y="119"/>
                      </a:cubicBezTo>
                      <a:cubicBezTo>
                        <a:pt x="27" y="114"/>
                        <a:pt x="29" y="108"/>
                        <a:pt x="30" y="102"/>
                      </a:cubicBezTo>
                      <a:cubicBezTo>
                        <a:pt x="31" y="95"/>
                        <a:pt x="32" y="87"/>
                        <a:pt x="33" y="79"/>
                      </a:cubicBezTo>
                      <a:cubicBezTo>
                        <a:pt x="33" y="70"/>
                        <a:pt x="34" y="60"/>
                        <a:pt x="34" y="48"/>
                      </a:cubicBezTo>
                      <a:cubicBezTo>
                        <a:pt x="34" y="0"/>
                        <a:pt x="34" y="0"/>
                        <a:pt x="34" y="0"/>
                      </a:cubicBezTo>
                      <a:cubicBezTo>
                        <a:pt x="149" y="0"/>
                        <a:pt x="149" y="0"/>
                        <a:pt x="149" y="0"/>
                      </a:cubicBezTo>
                      <a:cubicBezTo>
                        <a:pt x="149" y="134"/>
                        <a:pt x="149" y="134"/>
                        <a:pt x="149" y="134"/>
                      </a:cubicBezTo>
                      <a:cubicBezTo>
                        <a:pt x="169" y="134"/>
                        <a:pt x="169" y="134"/>
                        <a:pt x="169" y="134"/>
                      </a:cubicBezTo>
                      <a:cubicBezTo>
                        <a:pt x="169" y="202"/>
                        <a:pt x="169" y="202"/>
                        <a:pt x="169" y="202"/>
                      </a:cubicBezTo>
                      <a:cubicBezTo>
                        <a:pt x="141" y="202"/>
                        <a:pt x="141" y="202"/>
                        <a:pt x="141" y="202"/>
                      </a:cubicBezTo>
                      <a:cubicBezTo>
                        <a:pt x="141" y="161"/>
                        <a:pt x="141" y="161"/>
                        <a:pt x="141" y="161"/>
                      </a:cubicBezTo>
                      <a:cubicBezTo>
                        <a:pt x="28" y="161"/>
                        <a:pt x="28" y="161"/>
                        <a:pt x="28" y="161"/>
                      </a:cubicBezTo>
                      <a:cubicBezTo>
                        <a:pt x="28" y="202"/>
                        <a:pt x="28" y="202"/>
                        <a:pt x="28" y="202"/>
                      </a:cubicBezTo>
                      <a:cubicBezTo>
                        <a:pt x="0" y="202"/>
                        <a:pt x="0" y="202"/>
                        <a:pt x="0" y="202"/>
                      </a:cubicBezTo>
                      <a:lnTo>
                        <a:pt x="0" y="134"/>
                      </a:lnTo>
                      <a:close/>
                      <a:moveTo>
                        <a:pt x="121" y="134"/>
                      </a:moveTo>
                      <a:cubicBezTo>
                        <a:pt x="121" y="26"/>
                        <a:pt x="121" y="26"/>
                        <a:pt x="121" y="26"/>
                      </a:cubicBezTo>
                      <a:cubicBezTo>
                        <a:pt x="61" y="26"/>
                        <a:pt x="61" y="26"/>
                        <a:pt x="61" y="26"/>
                      </a:cubicBezTo>
                      <a:cubicBezTo>
                        <a:pt x="61" y="48"/>
                        <a:pt x="61" y="48"/>
                        <a:pt x="61" y="48"/>
                      </a:cubicBezTo>
                      <a:cubicBezTo>
                        <a:pt x="61" y="59"/>
                        <a:pt x="61" y="68"/>
                        <a:pt x="61" y="76"/>
                      </a:cubicBezTo>
                      <a:cubicBezTo>
                        <a:pt x="60" y="84"/>
                        <a:pt x="60" y="92"/>
                        <a:pt x="58" y="99"/>
                      </a:cubicBezTo>
                      <a:cubicBezTo>
                        <a:pt x="57" y="105"/>
                        <a:pt x="56" y="112"/>
                        <a:pt x="54" y="117"/>
                      </a:cubicBezTo>
                      <a:cubicBezTo>
                        <a:pt x="53" y="123"/>
                        <a:pt x="51" y="128"/>
                        <a:pt x="48" y="134"/>
                      </a:cubicBezTo>
                      <a:cubicBezTo>
                        <a:pt x="48" y="134"/>
                        <a:pt x="48" y="134"/>
                        <a:pt x="48" y="134"/>
                      </a:cubicBezTo>
                      <a:lnTo>
                        <a:pt x="121" y="134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246" name="Google Shape;246;p13"/>
                <p:cNvSpPr/>
                <p:nvPr/>
              </p:nvSpPr>
              <p:spPr>
                <a:xfrm>
                  <a:off x="1261057" y="-749063"/>
                  <a:ext cx="103138" cy="125976"/>
                </a:xfrm>
                <a:custGeom>
                  <a:rect b="b" l="l" r="r" t="t"/>
                  <a:pathLst>
                    <a:path extrusionOk="0" h="171" w="140">
                      <a:moveTo>
                        <a:pt x="0" y="0"/>
                      </a:moveTo>
                      <a:lnTo>
                        <a:pt x="140" y="0"/>
                      </a:lnTo>
                      <a:lnTo>
                        <a:pt x="140" y="171"/>
                      </a:lnTo>
                      <a:lnTo>
                        <a:pt x="109" y="171"/>
                      </a:lnTo>
                      <a:lnTo>
                        <a:pt x="109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247" name="Google Shape;247;p13"/>
                <p:cNvSpPr/>
                <p:nvPr/>
              </p:nvSpPr>
              <p:spPr>
                <a:xfrm>
                  <a:off x="1401030" y="-751273"/>
                  <a:ext cx="113452" cy="177545"/>
                </a:xfrm>
                <a:custGeom>
                  <a:rect b="b" l="l" r="r" t="t"/>
                  <a:pathLst>
                    <a:path extrusionOk="0" h="228" w="145">
                      <a:moveTo>
                        <a:pt x="0" y="3"/>
                      </a:moveTo>
                      <a:cubicBezTo>
                        <a:pt x="23" y="3"/>
                        <a:pt x="23" y="3"/>
                        <a:pt x="23" y="3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27" y="25"/>
                        <a:pt x="27" y="25"/>
                        <a:pt x="27" y="25"/>
                      </a:cubicBezTo>
                      <a:cubicBezTo>
                        <a:pt x="34" y="16"/>
                        <a:pt x="42" y="10"/>
                        <a:pt x="50" y="6"/>
                      </a:cubicBezTo>
                      <a:cubicBezTo>
                        <a:pt x="59" y="2"/>
                        <a:pt x="68" y="0"/>
                        <a:pt x="80" y="0"/>
                      </a:cubicBezTo>
                      <a:cubicBezTo>
                        <a:pt x="90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7" y="20"/>
                      </a:cubicBezTo>
                      <a:cubicBezTo>
                        <a:pt x="133" y="27"/>
                        <a:pt x="137" y="35"/>
                        <a:pt x="140" y="44"/>
                      </a:cubicBezTo>
                      <a:cubicBezTo>
                        <a:pt x="143" y="54"/>
                        <a:pt x="145" y="66"/>
                        <a:pt x="145" y="79"/>
                      </a:cubicBezTo>
                      <a:cubicBezTo>
                        <a:pt x="145" y="88"/>
                        <a:pt x="145" y="88"/>
                        <a:pt x="145" y="88"/>
                      </a:cubicBezTo>
                      <a:cubicBezTo>
                        <a:pt x="145" y="101"/>
                        <a:pt x="143" y="112"/>
                        <a:pt x="140" y="122"/>
                      </a:cubicBezTo>
                      <a:cubicBezTo>
                        <a:pt x="137" y="131"/>
                        <a:pt x="132" y="140"/>
                        <a:pt x="127" y="146"/>
                      </a:cubicBezTo>
                      <a:cubicBezTo>
                        <a:pt x="121" y="153"/>
                        <a:pt x="114" y="158"/>
                        <a:pt x="106" y="161"/>
                      </a:cubicBezTo>
                      <a:cubicBezTo>
                        <a:pt x="98" y="164"/>
                        <a:pt x="89" y="166"/>
                        <a:pt x="80" y="166"/>
                      </a:cubicBezTo>
                      <a:cubicBezTo>
                        <a:pt x="69" y="166"/>
                        <a:pt x="60" y="164"/>
                        <a:pt x="52" y="161"/>
                      </a:cubicBezTo>
                      <a:cubicBezTo>
                        <a:pt x="44" y="158"/>
                        <a:pt x="37" y="152"/>
                        <a:pt x="30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2" y="140"/>
                      </a:moveTo>
                      <a:cubicBezTo>
                        <a:pt x="85" y="140"/>
                        <a:pt x="95" y="136"/>
                        <a:pt x="103" y="127"/>
                      </a:cubicBezTo>
                      <a:cubicBezTo>
                        <a:pt x="111" y="119"/>
                        <a:pt x="115" y="105"/>
                        <a:pt x="115" y="88"/>
                      </a:cubicBezTo>
                      <a:cubicBezTo>
                        <a:pt x="115" y="79"/>
                        <a:pt x="115" y="79"/>
                        <a:pt x="115" y="79"/>
                      </a:cubicBezTo>
                      <a:cubicBezTo>
                        <a:pt x="115" y="61"/>
                        <a:pt x="111" y="48"/>
                        <a:pt x="103" y="40"/>
                      </a:cubicBezTo>
                      <a:cubicBezTo>
                        <a:pt x="95" y="31"/>
                        <a:pt x="85" y="27"/>
                        <a:pt x="72" y="27"/>
                      </a:cubicBezTo>
                      <a:cubicBezTo>
                        <a:pt x="59" y="27"/>
                        <a:pt x="49" y="31"/>
                        <a:pt x="41" y="39"/>
                      </a:cubicBezTo>
                      <a:cubicBezTo>
                        <a:pt x="33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3" y="118"/>
                        <a:pt x="41" y="127"/>
                      </a:cubicBezTo>
                      <a:cubicBezTo>
                        <a:pt x="49" y="135"/>
                        <a:pt x="59" y="140"/>
                        <a:pt x="72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248" name="Google Shape;248;p13"/>
                <p:cNvSpPr/>
                <p:nvPr/>
              </p:nvSpPr>
              <p:spPr>
                <a:xfrm>
                  <a:off x="1544687" y="-749063"/>
                  <a:ext cx="107558" cy="125976"/>
                </a:xfrm>
                <a:custGeom>
                  <a:rect b="b" l="l" r="r" t="t"/>
                  <a:pathLst>
                    <a:path extrusionOk="0" h="171" w="146">
                      <a:moveTo>
                        <a:pt x="0" y="0"/>
                      </a:moveTo>
                      <a:lnTo>
                        <a:pt x="30" y="0"/>
                      </a:lnTo>
                      <a:lnTo>
                        <a:pt x="30" y="132"/>
                      </a:lnTo>
                      <a:lnTo>
                        <a:pt x="31" y="132"/>
                      </a:lnTo>
                      <a:lnTo>
                        <a:pt x="10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4" y="37"/>
                      </a:lnTo>
                      <a:lnTo>
                        <a:pt x="40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249" name="Google Shape;249;p13"/>
                <p:cNvSpPr/>
                <p:nvPr/>
              </p:nvSpPr>
              <p:spPr>
                <a:xfrm>
                  <a:off x="1689816" y="-749063"/>
                  <a:ext cx="107558" cy="125976"/>
                </a:xfrm>
                <a:custGeom>
                  <a:rect b="b" l="l" r="r" t="t"/>
                  <a:pathLst>
                    <a:path extrusionOk="0" h="171" w="146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69"/>
                      </a:lnTo>
                      <a:lnTo>
                        <a:pt x="115" y="69"/>
                      </a:lnTo>
                      <a:lnTo>
                        <a:pt x="11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5" y="171"/>
                      </a:lnTo>
                      <a:lnTo>
                        <a:pt x="115" y="97"/>
                      </a:lnTo>
                      <a:lnTo>
                        <a:pt x="31" y="9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250" name="Google Shape;250;p13"/>
                <p:cNvSpPr/>
                <p:nvPr/>
              </p:nvSpPr>
              <p:spPr>
                <a:xfrm>
                  <a:off x="1834946" y="-749063"/>
                  <a:ext cx="108294" cy="125976"/>
                </a:xfrm>
                <a:custGeom>
                  <a:rect b="b" l="l" r="r" t="t"/>
                  <a:pathLst>
                    <a:path extrusionOk="0" h="171" w="147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132"/>
                      </a:lnTo>
                      <a:lnTo>
                        <a:pt x="32" y="132"/>
                      </a:lnTo>
                      <a:lnTo>
                        <a:pt x="106" y="0"/>
                      </a:lnTo>
                      <a:lnTo>
                        <a:pt x="147" y="0"/>
                      </a:lnTo>
                      <a:lnTo>
                        <a:pt x="147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5" y="37"/>
                      </a:lnTo>
                      <a:lnTo>
                        <a:pt x="4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251" name="Google Shape;251;p13"/>
                <p:cNvSpPr/>
                <p:nvPr/>
              </p:nvSpPr>
              <p:spPr>
                <a:xfrm>
                  <a:off x="1980812" y="-749063"/>
                  <a:ext cx="132606" cy="125976"/>
                </a:xfrm>
                <a:custGeom>
                  <a:rect b="b" l="l" r="r" t="t"/>
                  <a:pathLst>
                    <a:path extrusionOk="0" h="171" w="180">
                      <a:moveTo>
                        <a:pt x="0" y="0"/>
                      </a:moveTo>
                      <a:lnTo>
                        <a:pt x="45" y="0"/>
                      </a:lnTo>
                      <a:lnTo>
                        <a:pt x="91" y="96"/>
                      </a:lnTo>
                      <a:lnTo>
                        <a:pt x="91" y="96"/>
                      </a:lnTo>
                      <a:lnTo>
                        <a:pt x="136" y="0"/>
                      </a:lnTo>
                      <a:lnTo>
                        <a:pt x="180" y="0"/>
                      </a:lnTo>
                      <a:lnTo>
                        <a:pt x="180" y="171"/>
                      </a:lnTo>
                      <a:lnTo>
                        <a:pt x="149" y="171"/>
                      </a:lnTo>
                      <a:lnTo>
                        <a:pt x="149" y="37"/>
                      </a:lnTo>
                      <a:lnTo>
                        <a:pt x="149" y="37"/>
                      </a:lnTo>
                      <a:lnTo>
                        <a:pt x="106" y="131"/>
                      </a:lnTo>
                      <a:lnTo>
                        <a:pt x="75" y="131"/>
                      </a:lnTo>
                      <a:lnTo>
                        <a:pt x="31" y="37"/>
                      </a:lnTo>
                      <a:lnTo>
                        <a:pt x="31" y="3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252" name="Google Shape;252;p13"/>
                <p:cNvSpPr/>
                <p:nvPr/>
              </p:nvSpPr>
              <p:spPr>
                <a:xfrm>
                  <a:off x="2142149" y="-751273"/>
                  <a:ext cx="105348" cy="129659"/>
                </a:xfrm>
                <a:custGeom>
                  <a:rect b="b" l="l" r="r" t="t"/>
                  <a:pathLst>
                    <a:path extrusionOk="0" h="166" w="135">
                      <a:moveTo>
                        <a:pt x="55" y="166"/>
                      </a:moveTo>
                      <a:cubicBezTo>
                        <a:pt x="37" y="166"/>
                        <a:pt x="23" y="162"/>
                        <a:pt x="14" y="153"/>
                      </a:cubicBezTo>
                      <a:cubicBezTo>
                        <a:pt x="5" y="145"/>
                        <a:pt x="0" y="133"/>
                        <a:pt x="0" y="118"/>
                      </a:cubicBezTo>
                      <a:cubicBezTo>
                        <a:pt x="0" y="102"/>
                        <a:pt x="6" y="89"/>
                        <a:pt x="16" y="80"/>
                      </a:cubicBezTo>
                      <a:cubicBezTo>
                        <a:pt x="27" y="71"/>
                        <a:pt x="45" y="66"/>
                        <a:pt x="69" y="66"/>
                      </a:cubicBezTo>
                      <a:cubicBezTo>
                        <a:pt x="106" y="66"/>
                        <a:pt x="106" y="66"/>
                        <a:pt x="106" y="66"/>
                      </a:cubicBezTo>
                      <a:cubicBezTo>
                        <a:pt x="106" y="57"/>
                        <a:pt x="106" y="57"/>
                        <a:pt x="106" y="57"/>
                      </a:cubicBezTo>
                      <a:cubicBezTo>
                        <a:pt x="106" y="47"/>
                        <a:pt x="104" y="39"/>
                        <a:pt x="98" y="34"/>
                      </a:cubicBezTo>
                      <a:cubicBezTo>
                        <a:pt x="93" y="29"/>
                        <a:pt x="84" y="27"/>
                        <a:pt x="71" y="27"/>
                      </a:cubicBezTo>
                      <a:cubicBezTo>
                        <a:pt x="59" y="27"/>
                        <a:pt x="51" y="29"/>
                        <a:pt x="46" y="33"/>
                      </a:cubicBezTo>
                      <a:cubicBezTo>
                        <a:pt x="40" y="37"/>
                        <a:pt x="37" y="42"/>
                        <a:pt x="36" y="48"/>
                      </a:cubicBezTo>
                      <a:cubicBezTo>
                        <a:pt x="7" y="48"/>
                        <a:pt x="7" y="48"/>
                        <a:pt x="7" y="48"/>
                      </a:cubicBezTo>
                      <a:cubicBezTo>
                        <a:pt x="7" y="41"/>
                        <a:pt x="9" y="35"/>
                        <a:pt x="12" y="29"/>
                      </a:cubicBezTo>
                      <a:cubicBezTo>
                        <a:pt x="15" y="23"/>
                        <a:pt x="19" y="18"/>
                        <a:pt x="24" y="14"/>
                      </a:cubicBezTo>
                      <a:cubicBezTo>
                        <a:pt x="29" y="10"/>
                        <a:pt x="36" y="6"/>
                        <a:pt x="44" y="4"/>
                      </a:cubicBezTo>
                      <a:cubicBezTo>
                        <a:pt x="52" y="1"/>
                        <a:pt x="61" y="0"/>
                        <a:pt x="71" y="0"/>
                      </a:cubicBezTo>
                      <a:cubicBezTo>
                        <a:pt x="93" y="0"/>
                        <a:pt x="109" y="5"/>
                        <a:pt x="120" y="15"/>
                      </a:cubicBezTo>
                      <a:cubicBezTo>
                        <a:pt x="130" y="25"/>
                        <a:pt x="135" y="40"/>
                        <a:pt x="135" y="59"/>
                      </a:cubicBezTo>
                      <a:cubicBezTo>
                        <a:pt x="135" y="164"/>
                        <a:pt x="135" y="164"/>
                        <a:pt x="135" y="164"/>
                      </a:cubicBezTo>
                      <a:cubicBezTo>
                        <a:pt x="113" y="164"/>
                        <a:pt x="113" y="164"/>
                        <a:pt x="113" y="164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95" y="157"/>
                        <a:pt x="78" y="166"/>
                        <a:pt x="55" y="166"/>
                      </a:cubicBezTo>
                      <a:close/>
                      <a:moveTo>
                        <a:pt x="58" y="140"/>
                      </a:moveTo>
                      <a:cubicBezTo>
                        <a:pt x="65" y="140"/>
                        <a:pt x="71" y="139"/>
                        <a:pt x="77" y="136"/>
                      </a:cubicBezTo>
                      <a:cubicBezTo>
                        <a:pt x="83" y="134"/>
                        <a:pt x="88" y="131"/>
                        <a:pt x="92" y="127"/>
                      </a:cubicBezTo>
                      <a:cubicBezTo>
                        <a:pt x="97" y="123"/>
                        <a:pt x="100" y="118"/>
                        <a:pt x="103" y="113"/>
                      </a:cubicBezTo>
                      <a:cubicBezTo>
                        <a:pt x="105" y="108"/>
                        <a:pt x="106" y="102"/>
                        <a:pt x="106" y="96"/>
                      </a:cubicBezTo>
                      <a:cubicBezTo>
                        <a:pt x="106" y="90"/>
                        <a:pt x="106" y="90"/>
                        <a:pt x="106" y="90"/>
                      </a:cubicBezTo>
                      <a:cubicBezTo>
                        <a:pt x="71" y="90"/>
                        <a:pt x="71" y="90"/>
                        <a:pt x="71" y="90"/>
                      </a:cubicBezTo>
                      <a:cubicBezTo>
                        <a:pt x="56" y="90"/>
                        <a:pt x="45" y="93"/>
                        <a:pt x="39" y="98"/>
                      </a:cubicBezTo>
                      <a:cubicBezTo>
                        <a:pt x="33" y="103"/>
                        <a:pt x="30" y="110"/>
                        <a:pt x="30" y="118"/>
                      </a:cubicBezTo>
                      <a:cubicBezTo>
                        <a:pt x="30" y="124"/>
                        <a:pt x="33" y="130"/>
                        <a:pt x="37" y="134"/>
                      </a:cubicBezTo>
                      <a:cubicBezTo>
                        <a:pt x="42" y="138"/>
                        <a:pt x="49" y="140"/>
                        <a:pt x="58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253" name="Google Shape;253;p13"/>
                <p:cNvSpPr/>
                <p:nvPr/>
              </p:nvSpPr>
              <p:spPr>
                <a:xfrm>
                  <a:off x="2263705" y="-749063"/>
                  <a:ext cx="103138" cy="125976"/>
                </a:xfrm>
                <a:custGeom>
                  <a:rect b="b" l="l" r="r" t="t"/>
                  <a:pathLst>
                    <a:path extrusionOk="0" h="171" w="140">
                      <a:moveTo>
                        <a:pt x="55" y="28"/>
                      </a:moveTo>
                      <a:lnTo>
                        <a:pt x="0" y="28"/>
                      </a:lnTo>
                      <a:lnTo>
                        <a:pt x="0" y="0"/>
                      </a:lnTo>
                      <a:lnTo>
                        <a:pt x="140" y="0"/>
                      </a:lnTo>
                      <a:lnTo>
                        <a:pt x="140" y="28"/>
                      </a:lnTo>
                      <a:lnTo>
                        <a:pt x="86" y="28"/>
                      </a:lnTo>
                      <a:lnTo>
                        <a:pt x="86" y="171"/>
                      </a:lnTo>
                      <a:lnTo>
                        <a:pt x="55" y="171"/>
                      </a:lnTo>
                      <a:lnTo>
                        <a:pt x="55" y="28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254" name="Google Shape;254;p13"/>
                <p:cNvSpPr/>
                <p:nvPr/>
              </p:nvSpPr>
              <p:spPr>
                <a:xfrm>
                  <a:off x="2377156" y="-751273"/>
                  <a:ext cx="111978" cy="129659"/>
                </a:xfrm>
                <a:custGeom>
                  <a:rect b="b" l="l" r="r" t="t"/>
                  <a:pathLst>
                    <a:path extrusionOk="0" h="166" w="144">
                      <a:moveTo>
                        <a:pt x="74" y="166"/>
                      </a:moveTo>
                      <a:cubicBezTo>
                        <a:pt x="62" y="166"/>
                        <a:pt x="52" y="164"/>
                        <a:pt x="43" y="161"/>
                      </a:cubicBezTo>
                      <a:cubicBezTo>
                        <a:pt x="34" y="157"/>
                        <a:pt x="26" y="152"/>
                        <a:pt x="20" y="145"/>
                      </a:cubicBezTo>
                      <a:cubicBezTo>
                        <a:pt x="13" y="139"/>
                        <a:pt x="8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8" y="36"/>
                        <a:pt x="13" y="27"/>
                        <a:pt x="20" y="21"/>
                      </a:cubicBezTo>
                      <a:cubicBezTo>
                        <a:pt x="26" y="14"/>
                        <a:pt x="34" y="9"/>
                        <a:pt x="42" y="6"/>
                      </a:cubicBezTo>
                      <a:cubicBezTo>
                        <a:pt x="51" y="2"/>
                        <a:pt x="61" y="0"/>
                        <a:pt x="72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8" y="14"/>
                        <a:pt x="125" y="21"/>
                      </a:cubicBezTo>
                      <a:cubicBezTo>
                        <a:pt x="131" y="28"/>
                        <a:pt x="136" y="36"/>
                        <a:pt x="139" y="46"/>
                      </a:cubicBezTo>
                      <a:cubicBezTo>
                        <a:pt x="143" y="56"/>
                        <a:pt x="144" y="68"/>
                        <a:pt x="144" y="81"/>
                      </a:cubicBezTo>
                      <a:cubicBezTo>
                        <a:pt x="144" y="92"/>
                        <a:pt x="144" y="92"/>
                        <a:pt x="144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0" y="107"/>
                        <a:pt x="34" y="119"/>
                        <a:pt x="42" y="127"/>
                      </a:cubicBezTo>
                      <a:cubicBezTo>
                        <a:pt x="49" y="136"/>
                        <a:pt x="59" y="140"/>
                        <a:pt x="72" y="140"/>
                      </a:cubicBezTo>
                      <a:cubicBezTo>
                        <a:pt x="82" y="140"/>
                        <a:pt x="91" y="138"/>
                        <a:pt x="98" y="134"/>
                      </a:cubicBezTo>
                      <a:cubicBezTo>
                        <a:pt x="104" y="130"/>
                        <a:pt x="109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1" y="145"/>
                        <a:pt x="119" y="153"/>
                      </a:cubicBezTo>
                      <a:cubicBezTo>
                        <a:pt x="107" y="162"/>
                        <a:pt x="92" y="166"/>
                        <a:pt x="74" y="166"/>
                      </a:cubicBezTo>
                      <a:close/>
                      <a:moveTo>
                        <a:pt x="72" y="27"/>
                      </a:moveTo>
                      <a:cubicBezTo>
                        <a:pt x="60" y="27"/>
                        <a:pt x="50" y="30"/>
                        <a:pt x="43" y="37"/>
                      </a:cubicBezTo>
                      <a:cubicBezTo>
                        <a:pt x="36" y="44"/>
                        <a:pt x="32" y="55"/>
                        <a:pt x="30" y="68"/>
                      </a:cubicBezTo>
                      <a:cubicBezTo>
                        <a:pt x="114" y="68"/>
                        <a:pt x="114" y="68"/>
                        <a:pt x="114" y="68"/>
                      </a:cubicBezTo>
                      <a:cubicBezTo>
                        <a:pt x="112" y="40"/>
                        <a:pt x="98" y="27"/>
                        <a:pt x="72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255" name="Google Shape;255;p13"/>
                <p:cNvSpPr/>
                <p:nvPr/>
              </p:nvSpPr>
              <p:spPr>
                <a:xfrm>
                  <a:off x="2502395" y="-749063"/>
                  <a:ext cx="114188" cy="127449"/>
                </a:xfrm>
                <a:custGeom>
                  <a:rect b="b" l="l" r="r" t="t"/>
                  <a:pathLst>
                    <a:path extrusionOk="0" h="163" w="146">
                      <a:moveTo>
                        <a:pt x="0" y="137"/>
                      </a:moveTo>
                      <a:cubicBezTo>
                        <a:pt x="4" y="137"/>
                        <a:pt x="4" y="137"/>
                        <a:pt x="4" y="137"/>
                      </a:cubicBezTo>
                      <a:cubicBezTo>
                        <a:pt x="11" y="137"/>
                        <a:pt x="15" y="135"/>
                        <a:pt x="19" y="131"/>
                      </a:cubicBezTo>
                      <a:cubicBezTo>
                        <a:pt x="23" y="127"/>
                        <a:pt x="25" y="121"/>
                        <a:pt x="27" y="113"/>
                      </a:cubicBezTo>
                      <a:cubicBezTo>
                        <a:pt x="28" y="106"/>
                        <a:pt x="29" y="96"/>
                        <a:pt x="30" y="86"/>
                      </a:cubicBezTo>
                      <a:cubicBezTo>
                        <a:pt x="30" y="75"/>
                        <a:pt x="30" y="63"/>
                        <a:pt x="30" y="50"/>
                      </a:cubicBezTo>
                      <a:cubicBezTo>
                        <a:pt x="30" y="0"/>
                        <a:pt x="30" y="0"/>
                        <a:pt x="30" y="0"/>
                      </a:cubicBezTo>
                      <a:cubicBezTo>
                        <a:pt x="146" y="0"/>
                        <a:pt x="146" y="0"/>
                        <a:pt x="146" y="0"/>
                      </a:cubicBezTo>
                      <a:cubicBezTo>
                        <a:pt x="146" y="161"/>
                        <a:pt x="146" y="161"/>
                        <a:pt x="146" y="161"/>
                      </a:cubicBezTo>
                      <a:cubicBezTo>
                        <a:pt x="117" y="161"/>
                        <a:pt x="117" y="161"/>
                        <a:pt x="117" y="161"/>
                      </a:cubicBezTo>
                      <a:cubicBezTo>
                        <a:pt x="117" y="26"/>
                        <a:pt x="117" y="26"/>
                        <a:pt x="117" y="26"/>
                      </a:cubicBezTo>
                      <a:cubicBezTo>
                        <a:pt x="59" y="26"/>
                        <a:pt x="59" y="26"/>
                        <a:pt x="59" y="26"/>
                      </a:cubicBezTo>
                      <a:cubicBezTo>
                        <a:pt x="59" y="50"/>
                        <a:pt x="59" y="50"/>
                        <a:pt x="59" y="50"/>
                      </a:cubicBezTo>
                      <a:cubicBezTo>
                        <a:pt x="59" y="64"/>
                        <a:pt x="59" y="79"/>
                        <a:pt x="58" y="92"/>
                      </a:cubicBezTo>
                      <a:cubicBezTo>
                        <a:pt x="57" y="106"/>
                        <a:pt x="55" y="118"/>
                        <a:pt x="52" y="129"/>
                      </a:cubicBezTo>
                      <a:cubicBezTo>
                        <a:pt x="49" y="139"/>
                        <a:pt x="43" y="148"/>
                        <a:pt x="36" y="154"/>
                      </a:cubicBezTo>
                      <a:cubicBezTo>
                        <a:pt x="28" y="160"/>
                        <a:pt x="18" y="163"/>
                        <a:pt x="4" y="163"/>
                      </a:cubicBezTo>
                      <a:cubicBezTo>
                        <a:pt x="0" y="163"/>
                        <a:pt x="0" y="163"/>
                        <a:pt x="0" y="163"/>
                      </a:cubicBezTo>
                      <a:lnTo>
                        <a:pt x="0" y="137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256" name="Google Shape;256;p13"/>
                <p:cNvSpPr/>
                <p:nvPr/>
              </p:nvSpPr>
              <p:spPr>
                <a:xfrm>
                  <a:off x="2643104" y="-749063"/>
                  <a:ext cx="99454" cy="125976"/>
                </a:xfrm>
                <a:custGeom>
                  <a:rect b="b" l="l" r="r" t="t"/>
                  <a:pathLst>
                    <a:path extrusionOk="0" h="161" w="128">
                      <a:moveTo>
                        <a:pt x="36" y="99"/>
                      </a:moveTo>
                      <a:cubicBezTo>
                        <a:pt x="25" y="95"/>
                        <a:pt x="18" y="89"/>
                        <a:pt x="13" y="81"/>
                      </a:cubicBezTo>
                      <a:cubicBezTo>
                        <a:pt x="8" y="73"/>
                        <a:pt x="6" y="64"/>
                        <a:pt x="6" y="53"/>
                      </a:cubicBezTo>
                      <a:cubicBezTo>
                        <a:pt x="6" y="36"/>
                        <a:pt x="11" y="23"/>
                        <a:pt x="22" y="14"/>
                      </a:cubicBezTo>
                      <a:cubicBezTo>
                        <a:pt x="32" y="4"/>
                        <a:pt x="49" y="0"/>
                        <a:pt x="74" y="0"/>
                      </a:cubicBezTo>
                      <a:cubicBezTo>
                        <a:pt x="128" y="0"/>
                        <a:pt x="128" y="0"/>
                        <a:pt x="128" y="0"/>
                      </a:cubicBezTo>
                      <a:cubicBezTo>
                        <a:pt x="128" y="161"/>
                        <a:pt x="128" y="161"/>
                        <a:pt x="128" y="161"/>
                      </a:cubicBezTo>
                      <a:cubicBezTo>
                        <a:pt x="99" y="161"/>
                        <a:pt x="99" y="161"/>
                        <a:pt x="99" y="161"/>
                      </a:cubicBezTo>
                      <a:cubicBezTo>
                        <a:pt x="99" y="105"/>
                        <a:pt x="99" y="105"/>
                        <a:pt x="99" y="105"/>
                      </a:cubicBezTo>
                      <a:cubicBezTo>
                        <a:pt x="74" y="105"/>
                        <a:pt x="74" y="105"/>
                        <a:pt x="74" y="105"/>
                      </a:cubicBezTo>
                      <a:cubicBezTo>
                        <a:pt x="72" y="105"/>
                        <a:pt x="70" y="105"/>
                        <a:pt x="68" y="105"/>
                      </a:cubicBezTo>
                      <a:cubicBezTo>
                        <a:pt x="67" y="105"/>
                        <a:pt x="65" y="104"/>
                        <a:pt x="63" y="104"/>
                      </a:cubicBezTo>
                      <a:cubicBezTo>
                        <a:pt x="32" y="161"/>
                        <a:pt x="32" y="161"/>
                        <a:pt x="32" y="161"/>
                      </a:cubicBezTo>
                      <a:cubicBezTo>
                        <a:pt x="0" y="161"/>
                        <a:pt x="0" y="161"/>
                        <a:pt x="0" y="161"/>
                      </a:cubicBezTo>
                      <a:lnTo>
                        <a:pt x="36" y="99"/>
                      </a:lnTo>
                      <a:close/>
                      <a:moveTo>
                        <a:pt x="36" y="53"/>
                      </a:moveTo>
                      <a:cubicBezTo>
                        <a:pt x="36" y="61"/>
                        <a:pt x="39" y="67"/>
                        <a:pt x="45" y="72"/>
                      </a:cubicBezTo>
                      <a:cubicBezTo>
                        <a:pt x="50" y="76"/>
                        <a:pt x="60" y="78"/>
                        <a:pt x="75" y="78"/>
                      </a:cubicBezTo>
                      <a:cubicBezTo>
                        <a:pt x="99" y="78"/>
                        <a:pt x="99" y="78"/>
                        <a:pt x="99" y="78"/>
                      </a:cubicBezTo>
                      <a:cubicBezTo>
                        <a:pt x="99" y="26"/>
                        <a:pt x="99" y="26"/>
                        <a:pt x="99" y="26"/>
                      </a:cubicBezTo>
                      <a:cubicBezTo>
                        <a:pt x="75" y="26"/>
                        <a:pt x="75" y="26"/>
                        <a:pt x="75" y="26"/>
                      </a:cubicBezTo>
                      <a:cubicBezTo>
                        <a:pt x="60" y="26"/>
                        <a:pt x="50" y="28"/>
                        <a:pt x="44" y="33"/>
                      </a:cubicBezTo>
                      <a:cubicBezTo>
                        <a:pt x="39" y="37"/>
                        <a:pt x="36" y="44"/>
                        <a:pt x="36" y="53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</p:grpSp>
        </p:grp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Контакты">
  <p:cSld name="3_Контакты">
    <p:bg>
      <p:bgPr>
        <a:solidFill>
          <a:schemeClr val="dk1"/>
        </a:solidFill>
      </p:bgPr>
    </p:bg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8" name="Google Shape;258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0884454" y="454543"/>
            <a:ext cx="947515" cy="496378"/>
          </a:xfrm>
          <a:prstGeom prst="rect">
            <a:avLst/>
          </a:prstGeom>
          <a:noFill/>
          <a:ln>
            <a:noFill/>
          </a:ln>
        </p:spPr>
      </p:pic>
      <p:sp>
        <p:nvSpPr>
          <p:cNvPr id="259" name="Google Shape;259;p14"/>
          <p:cNvSpPr txBox="1"/>
          <p:nvPr>
            <p:ph type="ctrTitle"/>
          </p:nvPr>
        </p:nvSpPr>
        <p:spPr>
          <a:xfrm>
            <a:off x="5461122" y="5664147"/>
            <a:ext cx="6452204" cy="101866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Quattrocento Sans"/>
              <a:buNone/>
              <a:defRPr b="0" i="0" sz="6000" u="none" cap="none" strike="noStrike">
                <a:solidFill>
                  <a:schemeClr val="dk2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grpSp>
        <p:nvGrpSpPr>
          <p:cNvPr id="260" name="Google Shape;260;p14"/>
          <p:cNvGrpSpPr/>
          <p:nvPr/>
        </p:nvGrpSpPr>
        <p:grpSpPr>
          <a:xfrm>
            <a:off x="247650" y="277337"/>
            <a:ext cx="5033536" cy="1130532"/>
            <a:chOff x="704850" y="-1594057"/>
            <a:chExt cx="4203603" cy="944129"/>
          </a:xfrm>
        </p:grpSpPr>
        <p:sp>
          <p:nvSpPr>
            <p:cNvPr id="261" name="Google Shape;261;p14"/>
            <p:cNvSpPr/>
            <p:nvPr/>
          </p:nvSpPr>
          <p:spPr>
            <a:xfrm>
              <a:off x="3852763" y="-1219813"/>
              <a:ext cx="302046" cy="222483"/>
            </a:xfrm>
            <a:custGeom>
              <a:rect b="b" l="l" r="r" t="t"/>
              <a:pathLst>
                <a:path extrusionOk="0" h="302" w="410">
                  <a:moveTo>
                    <a:pt x="146" y="0"/>
                  </a:moveTo>
                  <a:lnTo>
                    <a:pt x="0" y="0"/>
                  </a:lnTo>
                  <a:lnTo>
                    <a:pt x="263" y="302"/>
                  </a:lnTo>
                  <a:lnTo>
                    <a:pt x="410" y="302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262" name="Google Shape;262;p14"/>
            <p:cNvSpPr/>
            <p:nvPr/>
          </p:nvSpPr>
          <p:spPr>
            <a:xfrm>
              <a:off x="1450389" y="-1417986"/>
              <a:ext cx="655662" cy="440546"/>
            </a:xfrm>
            <a:custGeom>
              <a:rect b="b" l="l" r="r" t="t"/>
              <a:pathLst>
                <a:path extrusionOk="0" h="565" w="841">
                  <a:moveTo>
                    <a:pt x="673" y="153"/>
                  </a:moveTo>
                  <a:cubicBezTo>
                    <a:pt x="729" y="112"/>
                    <a:pt x="752" y="59"/>
                    <a:pt x="748" y="0"/>
                  </a:cubicBezTo>
                  <a:cubicBezTo>
                    <a:pt x="642" y="0"/>
                    <a:pt x="642" y="0"/>
                    <a:pt x="642" y="0"/>
                  </a:cubicBezTo>
                  <a:cubicBezTo>
                    <a:pt x="648" y="25"/>
                    <a:pt x="643" y="51"/>
                    <a:pt x="622" y="73"/>
                  </a:cubicBezTo>
                  <a:cubicBezTo>
                    <a:pt x="598" y="97"/>
                    <a:pt x="559" y="113"/>
                    <a:pt x="524" y="117"/>
                  </a:cubicBezTo>
                  <a:cubicBezTo>
                    <a:pt x="467" y="126"/>
                    <a:pt x="249" y="123"/>
                    <a:pt x="197" y="123"/>
                  </a:cubicBezTo>
                  <a:cubicBezTo>
                    <a:pt x="197" y="213"/>
                    <a:pt x="197" y="213"/>
                    <a:pt x="197" y="213"/>
                  </a:cubicBezTo>
                  <a:cubicBezTo>
                    <a:pt x="298" y="213"/>
                    <a:pt x="396" y="213"/>
                    <a:pt x="494" y="213"/>
                  </a:cubicBezTo>
                  <a:cubicBezTo>
                    <a:pt x="661" y="214"/>
                    <a:pt x="684" y="272"/>
                    <a:pt x="681" y="337"/>
                  </a:cubicBezTo>
                  <a:cubicBezTo>
                    <a:pt x="679" y="400"/>
                    <a:pt x="639" y="434"/>
                    <a:pt x="585" y="449"/>
                  </a:cubicBezTo>
                  <a:cubicBezTo>
                    <a:pt x="462" y="480"/>
                    <a:pt x="360" y="486"/>
                    <a:pt x="213" y="445"/>
                  </a:cubicBezTo>
                  <a:cubicBezTo>
                    <a:pt x="117" y="408"/>
                    <a:pt x="102" y="323"/>
                    <a:pt x="102" y="323"/>
                  </a:cubicBezTo>
                  <a:cubicBezTo>
                    <a:pt x="6" y="324"/>
                    <a:pt x="6" y="324"/>
                    <a:pt x="6" y="324"/>
                  </a:cubicBezTo>
                  <a:cubicBezTo>
                    <a:pt x="0" y="421"/>
                    <a:pt x="88" y="516"/>
                    <a:pt x="195" y="542"/>
                  </a:cubicBezTo>
                  <a:cubicBezTo>
                    <a:pt x="288" y="565"/>
                    <a:pt x="344" y="565"/>
                    <a:pt x="440" y="565"/>
                  </a:cubicBezTo>
                  <a:cubicBezTo>
                    <a:pt x="527" y="565"/>
                    <a:pt x="617" y="551"/>
                    <a:pt x="693" y="506"/>
                  </a:cubicBezTo>
                  <a:cubicBezTo>
                    <a:pt x="811" y="436"/>
                    <a:pt x="841" y="219"/>
                    <a:pt x="673" y="15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263" name="Google Shape;263;p14"/>
            <p:cNvSpPr/>
            <p:nvPr/>
          </p:nvSpPr>
          <p:spPr>
            <a:xfrm>
              <a:off x="2793391" y="-1542488"/>
              <a:ext cx="632824" cy="588623"/>
            </a:xfrm>
            <a:custGeom>
              <a:rect b="b" l="l" r="r" t="t"/>
              <a:pathLst>
                <a:path extrusionOk="0" h="754" w="811">
                  <a:moveTo>
                    <a:pt x="424" y="488"/>
                  </a:moveTo>
                  <a:cubicBezTo>
                    <a:pt x="113" y="0"/>
                    <a:pt x="113" y="0"/>
                    <a:pt x="11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86" y="449"/>
                    <a:pt x="286" y="449"/>
                    <a:pt x="286" y="449"/>
                  </a:cubicBezTo>
                  <a:cubicBezTo>
                    <a:pt x="306" y="481"/>
                    <a:pt x="341" y="500"/>
                    <a:pt x="378" y="500"/>
                  </a:cubicBezTo>
                  <a:cubicBezTo>
                    <a:pt x="417" y="500"/>
                    <a:pt x="417" y="500"/>
                    <a:pt x="417" y="500"/>
                  </a:cubicBezTo>
                  <a:cubicBezTo>
                    <a:pt x="392" y="543"/>
                    <a:pt x="392" y="543"/>
                    <a:pt x="392" y="543"/>
                  </a:cubicBezTo>
                  <a:cubicBezTo>
                    <a:pt x="392" y="543"/>
                    <a:pt x="392" y="543"/>
                    <a:pt x="392" y="543"/>
                  </a:cubicBezTo>
                  <a:cubicBezTo>
                    <a:pt x="356" y="605"/>
                    <a:pt x="306" y="636"/>
                    <a:pt x="249" y="634"/>
                  </a:cubicBezTo>
                  <a:cubicBezTo>
                    <a:pt x="140" y="628"/>
                    <a:pt x="131" y="552"/>
                    <a:pt x="127" y="473"/>
                  </a:cubicBezTo>
                  <a:cubicBezTo>
                    <a:pt x="127" y="262"/>
                    <a:pt x="127" y="262"/>
                    <a:pt x="127" y="262"/>
                  </a:cubicBezTo>
                  <a:cubicBezTo>
                    <a:pt x="30" y="262"/>
                    <a:pt x="30" y="262"/>
                    <a:pt x="30" y="262"/>
                  </a:cubicBezTo>
                  <a:cubicBezTo>
                    <a:pt x="30" y="473"/>
                    <a:pt x="30" y="473"/>
                    <a:pt x="30" y="473"/>
                  </a:cubicBezTo>
                  <a:cubicBezTo>
                    <a:pt x="30" y="473"/>
                    <a:pt x="30" y="473"/>
                    <a:pt x="30" y="473"/>
                  </a:cubicBezTo>
                  <a:cubicBezTo>
                    <a:pt x="29" y="595"/>
                    <a:pt x="67" y="675"/>
                    <a:pt x="154" y="707"/>
                  </a:cubicBezTo>
                  <a:cubicBezTo>
                    <a:pt x="218" y="731"/>
                    <a:pt x="357" y="754"/>
                    <a:pt x="456" y="615"/>
                  </a:cubicBezTo>
                  <a:cubicBezTo>
                    <a:pt x="497" y="557"/>
                    <a:pt x="811" y="0"/>
                    <a:pt x="811" y="0"/>
                  </a:cubicBezTo>
                  <a:cubicBezTo>
                    <a:pt x="698" y="0"/>
                    <a:pt x="698" y="0"/>
                    <a:pt x="698" y="0"/>
                  </a:cubicBezTo>
                  <a:lnTo>
                    <a:pt x="424" y="488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264" name="Google Shape;264;p14"/>
            <p:cNvSpPr/>
            <p:nvPr/>
          </p:nvSpPr>
          <p:spPr>
            <a:xfrm>
              <a:off x="704850" y="-1542488"/>
              <a:ext cx="728595" cy="544421"/>
            </a:xfrm>
            <a:custGeom>
              <a:rect b="b" l="l" r="r" t="t"/>
              <a:pathLst>
                <a:path extrusionOk="0" h="698" w="934">
                  <a:moveTo>
                    <a:pt x="467" y="0"/>
                  </a:moveTo>
                  <a:cubicBezTo>
                    <a:pt x="675" y="410"/>
                    <a:pt x="675" y="410"/>
                    <a:pt x="675" y="410"/>
                  </a:cubicBezTo>
                  <a:cubicBezTo>
                    <a:pt x="259" y="410"/>
                    <a:pt x="259" y="410"/>
                    <a:pt x="259" y="410"/>
                  </a:cubicBezTo>
                  <a:cubicBezTo>
                    <a:pt x="467" y="0"/>
                    <a:pt x="467" y="0"/>
                    <a:pt x="467" y="0"/>
                  </a:cubicBezTo>
                  <a:cubicBezTo>
                    <a:pt x="354" y="0"/>
                    <a:pt x="354" y="0"/>
                    <a:pt x="354" y="0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46" y="698"/>
                    <a:pt x="46" y="698"/>
                    <a:pt x="46" y="698"/>
                  </a:cubicBezTo>
                  <a:cubicBezTo>
                    <a:pt x="87" y="698"/>
                    <a:pt x="124" y="675"/>
                    <a:pt x="143" y="639"/>
                  </a:cubicBezTo>
                  <a:cubicBezTo>
                    <a:pt x="187" y="551"/>
                    <a:pt x="187" y="551"/>
                    <a:pt x="187" y="551"/>
                  </a:cubicBezTo>
                  <a:cubicBezTo>
                    <a:pt x="200" y="527"/>
                    <a:pt x="224" y="512"/>
                    <a:pt x="251" y="512"/>
                  </a:cubicBezTo>
                  <a:cubicBezTo>
                    <a:pt x="683" y="512"/>
                    <a:pt x="683" y="512"/>
                    <a:pt x="683" y="512"/>
                  </a:cubicBezTo>
                  <a:cubicBezTo>
                    <a:pt x="710" y="512"/>
                    <a:pt x="735" y="527"/>
                    <a:pt x="747" y="551"/>
                  </a:cubicBezTo>
                  <a:cubicBezTo>
                    <a:pt x="791" y="639"/>
                    <a:pt x="791" y="639"/>
                    <a:pt x="791" y="639"/>
                  </a:cubicBezTo>
                  <a:cubicBezTo>
                    <a:pt x="810" y="675"/>
                    <a:pt x="847" y="698"/>
                    <a:pt x="888" y="698"/>
                  </a:cubicBezTo>
                  <a:cubicBezTo>
                    <a:pt x="934" y="698"/>
                    <a:pt x="934" y="698"/>
                    <a:pt x="934" y="698"/>
                  </a:cubicBezTo>
                  <a:cubicBezTo>
                    <a:pt x="580" y="0"/>
                    <a:pt x="580" y="0"/>
                    <a:pt x="580" y="0"/>
                  </a:cubicBezTo>
                  <a:lnTo>
                    <a:pt x="46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265" name="Google Shape;265;p14"/>
            <p:cNvSpPr/>
            <p:nvPr/>
          </p:nvSpPr>
          <p:spPr>
            <a:xfrm>
              <a:off x="4179121" y="-1542488"/>
              <a:ext cx="729332" cy="544421"/>
            </a:xfrm>
            <a:custGeom>
              <a:rect b="b" l="l" r="r" t="t"/>
              <a:pathLst>
                <a:path extrusionOk="0" h="698" w="935">
                  <a:moveTo>
                    <a:pt x="467" y="0"/>
                  </a:moveTo>
                  <a:cubicBezTo>
                    <a:pt x="676" y="410"/>
                    <a:pt x="676" y="410"/>
                    <a:pt x="676" y="410"/>
                  </a:cubicBezTo>
                  <a:cubicBezTo>
                    <a:pt x="259" y="410"/>
                    <a:pt x="259" y="410"/>
                    <a:pt x="259" y="410"/>
                  </a:cubicBezTo>
                  <a:cubicBezTo>
                    <a:pt x="467" y="0"/>
                    <a:pt x="467" y="0"/>
                    <a:pt x="467" y="0"/>
                  </a:cubicBezTo>
                  <a:cubicBezTo>
                    <a:pt x="398" y="0"/>
                    <a:pt x="335" y="39"/>
                    <a:pt x="304" y="101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113" y="698"/>
                    <a:pt x="113" y="698"/>
                    <a:pt x="113" y="698"/>
                  </a:cubicBezTo>
                  <a:cubicBezTo>
                    <a:pt x="208" y="512"/>
                    <a:pt x="208" y="512"/>
                    <a:pt x="208" y="512"/>
                  </a:cubicBezTo>
                  <a:cubicBezTo>
                    <a:pt x="727" y="512"/>
                    <a:pt x="727" y="512"/>
                    <a:pt x="727" y="512"/>
                  </a:cubicBezTo>
                  <a:cubicBezTo>
                    <a:pt x="822" y="698"/>
                    <a:pt x="822" y="698"/>
                    <a:pt x="822" y="698"/>
                  </a:cubicBezTo>
                  <a:cubicBezTo>
                    <a:pt x="935" y="698"/>
                    <a:pt x="935" y="698"/>
                    <a:pt x="935" y="698"/>
                  </a:cubicBezTo>
                  <a:cubicBezTo>
                    <a:pt x="631" y="101"/>
                    <a:pt x="631" y="101"/>
                    <a:pt x="631" y="101"/>
                  </a:cubicBezTo>
                  <a:cubicBezTo>
                    <a:pt x="600" y="39"/>
                    <a:pt x="537" y="0"/>
                    <a:pt x="46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266" name="Google Shape;266;p14"/>
            <p:cNvSpPr/>
            <p:nvPr/>
          </p:nvSpPr>
          <p:spPr>
            <a:xfrm>
              <a:off x="3488098" y="-1542488"/>
              <a:ext cx="608513" cy="545157"/>
            </a:xfrm>
            <a:custGeom>
              <a:rect b="b" l="l" r="r" t="t"/>
              <a:pathLst>
                <a:path extrusionOk="0" h="699" w="780">
                  <a:moveTo>
                    <a:pt x="548" y="298"/>
                  </a:moveTo>
                  <a:cubicBezTo>
                    <a:pt x="780" y="0"/>
                    <a:pt x="780" y="0"/>
                    <a:pt x="780" y="0"/>
                  </a:cubicBezTo>
                  <a:cubicBezTo>
                    <a:pt x="657" y="0"/>
                    <a:pt x="657" y="0"/>
                    <a:pt x="657" y="0"/>
                  </a:cubicBezTo>
                  <a:cubicBezTo>
                    <a:pt x="501" y="201"/>
                    <a:pt x="501" y="201"/>
                    <a:pt x="501" y="201"/>
                  </a:cubicBezTo>
                  <a:cubicBezTo>
                    <a:pt x="451" y="265"/>
                    <a:pt x="375" y="302"/>
                    <a:pt x="295" y="302"/>
                  </a:cubicBezTo>
                  <a:cubicBezTo>
                    <a:pt x="95" y="302"/>
                    <a:pt x="95" y="302"/>
                    <a:pt x="95" y="302"/>
                  </a:cubicBezTo>
                  <a:cubicBezTo>
                    <a:pt x="96" y="0"/>
                    <a:pt x="96" y="0"/>
                    <a:pt x="96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99"/>
                    <a:pt x="0" y="699"/>
                    <a:pt x="0" y="699"/>
                  </a:cubicBezTo>
                  <a:cubicBezTo>
                    <a:pt x="94" y="699"/>
                    <a:pt x="94" y="699"/>
                    <a:pt x="94" y="699"/>
                  </a:cubicBezTo>
                  <a:cubicBezTo>
                    <a:pt x="95" y="399"/>
                    <a:pt x="95" y="399"/>
                    <a:pt x="95" y="399"/>
                  </a:cubicBezTo>
                  <a:cubicBezTo>
                    <a:pt x="342" y="399"/>
                    <a:pt x="342" y="399"/>
                    <a:pt x="342" y="399"/>
                  </a:cubicBezTo>
                  <a:cubicBezTo>
                    <a:pt x="423" y="399"/>
                    <a:pt x="499" y="362"/>
                    <a:pt x="548" y="29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267" name="Google Shape;267;p14"/>
            <p:cNvSpPr/>
            <p:nvPr/>
          </p:nvSpPr>
          <p:spPr>
            <a:xfrm>
              <a:off x="2154673" y="-1542488"/>
              <a:ext cx="576098" cy="545157"/>
            </a:xfrm>
            <a:custGeom>
              <a:rect b="b" l="l" r="r" t="t"/>
              <a:pathLst>
                <a:path extrusionOk="0" h="699" w="739">
                  <a:moveTo>
                    <a:pt x="520" y="276"/>
                  </a:moveTo>
                  <a:cubicBezTo>
                    <a:pt x="482" y="274"/>
                    <a:pt x="104" y="275"/>
                    <a:pt x="104" y="275"/>
                  </a:cubicBezTo>
                  <a:cubicBezTo>
                    <a:pt x="104" y="87"/>
                    <a:pt x="104" y="87"/>
                    <a:pt x="104" y="87"/>
                  </a:cubicBezTo>
                  <a:cubicBezTo>
                    <a:pt x="676" y="87"/>
                    <a:pt x="676" y="87"/>
                    <a:pt x="676" y="87"/>
                  </a:cubicBezTo>
                  <a:cubicBezTo>
                    <a:pt x="676" y="0"/>
                    <a:pt x="676" y="0"/>
                    <a:pt x="676" y="0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10"/>
                    <a:pt x="0" y="610"/>
                    <a:pt x="0" y="610"/>
                  </a:cubicBezTo>
                  <a:cubicBezTo>
                    <a:pt x="58" y="610"/>
                    <a:pt x="104" y="564"/>
                    <a:pt x="104" y="507"/>
                  </a:cubicBezTo>
                  <a:cubicBezTo>
                    <a:pt x="104" y="368"/>
                    <a:pt x="104" y="368"/>
                    <a:pt x="104" y="368"/>
                  </a:cubicBezTo>
                  <a:cubicBezTo>
                    <a:pt x="104" y="368"/>
                    <a:pt x="389" y="367"/>
                    <a:pt x="528" y="370"/>
                  </a:cubicBezTo>
                  <a:cubicBezTo>
                    <a:pt x="597" y="372"/>
                    <a:pt x="626" y="412"/>
                    <a:pt x="626" y="482"/>
                  </a:cubicBezTo>
                  <a:cubicBezTo>
                    <a:pt x="626" y="551"/>
                    <a:pt x="603" y="602"/>
                    <a:pt x="528" y="605"/>
                  </a:cubicBezTo>
                  <a:cubicBezTo>
                    <a:pt x="399" y="611"/>
                    <a:pt x="104" y="610"/>
                    <a:pt x="104" y="610"/>
                  </a:cubicBezTo>
                  <a:cubicBezTo>
                    <a:pt x="104" y="699"/>
                    <a:pt x="104" y="699"/>
                    <a:pt x="104" y="699"/>
                  </a:cubicBezTo>
                  <a:cubicBezTo>
                    <a:pt x="186" y="699"/>
                    <a:pt x="269" y="699"/>
                    <a:pt x="351" y="698"/>
                  </a:cubicBezTo>
                  <a:cubicBezTo>
                    <a:pt x="426" y="697"/>
                    <a:pt x="494" y="695"/>
                    <a:pt x="569" y="691"/>
                  </a:cubicBezTo>
                  <a:cubicBezTo>
                    <a:pt x="668" y="686"/>
                    <a:pt x="739" y="631"/>
                    <a:pt x="739" y="471"/>
                  </a:cubicBezTo>
                  <a:cubicBezTo>
                    <a:pt x="739" y="380"/>
                    <a:pt x="708" y="285"/>
                    <a:pt x="520" y="27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268" name="Google Shape;268;p14"/>
            <p:cNvSpPr/>
            <p:nvPr/>
          </p:nvSpPr>
          <p:spPr>
            <a:xfrm>
              <a:off x="1454809" y="-1594057"/>
              <a:ext cx="496535" cy="236481"/>
            </a:xfrm>
            <a:custGeom>
              <a:rect b="b" l="l" r="r" t="t"/>
              <a:pathLst>
                <a:path extrusionOk="0" h="303" w="636">
                  <a:moveTo>
                    <a:pt x="99" y="273"/>
                  </a:moveTo>
                  <a:cubicBezTo>
                    <a:pt x="167" y="193"/>
                    <a:pt x="323" y="104"/>
                    <a:pt x="462" y="150"/>
                  </a:cubicBezTo>
                  <a:cubicBezTo>
                    <a:pt x="500" y="163"/>
                    <a:pt x="525" y="193"/>
                    <a:pt x="531" y="224"/>
                  </a:cubicBezTo>
                  <a:cubicBezTo>
                    <a:pt x="636" y="224"/>
                    <a:pt x="636" y="224"/>
                    <a:pt x="636" y="224"/>
                  </a:cubicBezTo>
                  <a:cubicBezTo>
                    <a:pt x="635" y="209"/>
                    <a:pt x="632" y="192"/>
                    <a:pt x="627" y="176"/>
                  </a:cubicBezTo>
                  <a:cubicBezTo>
                    <a:pt x="546" y="0"/>
                    <a:pt x="298" y="43"/>
                    <a:pt x="204" y="82"/>
                  </a:cubicBezTo>
                  <a:cubicBezTo>
                    <a:pt x="120" y="116"/>
                    <a:pt x="59" y="165"/>
                    <a:pt x="0" y="246"/>
                  </a:cubicBezTo>
                  <a:cubicBezTo>
                    <a:pt x="25" y="266"/>
                    <a:pt x="48" y="284"/>
                    <a:pt x="72" y="303"/>
                  </a:cubicBezTo>
                  <a:cubicBezTo>
                    <a:pt x="83" y="291"/>
                    <a:pt x="92" y="282"/>
                    <a:pt x="99" y="27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grpSp>
          <p:nvGrpSpPr>
            <p:cNvPr id="269" name="Google Shape;269;p14"/>
            <p:cNvGrpSpPr/>
            <p:nvPr/>
          </p:nvGrpSpPr>
          <p:grpSpPr>
            <a:xfrm>
              <a:off x="704850" y="-827473"/>
              <a:ext cx="2037708" cy="177545"/>
              <a:chOff x="704850" y="-751273"/>
              <a:chExt cx="2037708" cy="177545"/>
            </a:xfrm>
          </p:grpSpPr>
          <p:sp>
            <p:nvSpPr>
              <p:cNvPr id="270" name="Google Shape;270;p14"/>
              <p:cNvSpPr/>
              <p:nvPr/>
            </p:nvSpPr>
            <p:spPr>
              <a:xfrm>
                <a:off x="704850" y="-749063"/>
                <a:ext cx="102401" cy="125976"/>
              </a:xfrm>
              <a:custGeom>
                <a:rect b="b" l="l" r="r" t="t"/>
                <a:pathLst>
                  <a:path extrusionOk="0" h="171" w="139">
                    <a:moveTo>
                      <a:pt x="0" y="0"/>
                    </a:moveTo>
                    <a:lnTo>
                      <a:pt x="139" y="0"/>
                    </a:lnTo>
                    <a:lnTo>
                      <a:pt x="139" y="171"/>
                    </a:lnTo>
                    <a:lnTo>
                      <a:pt x="108" y="171"/>
                    </a:lnTo>
                    <a:lnTo>
                      <a:pt x="108" y="28"/>
                    </a:lnTo>
                    <a:lnTo>
                      <a:pt x="31" y="28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271" name="Google Shape;271;p14"/>
              <p:cNvSpPr/>
              <p:nvPr/>
            </p:nvSpPr>
            <p:spPr>
              <a:xfrm>
                <a:off x="845559" y="-751273"/>
                <a:ext cx="111978" cy="177545"/>
              </a:xfrm>
              <a:custGeom>
                <a:rect b="b" l="l" r="r" t="t"/>
                <a:pathLst>
                  <a:path extrusionOk="0" h="228" w="144">
                    <a:moveTo>
                      <a:pt x="0" y="3"/>
                    </a:moveTo>
                    <a:cubicBezTo>
                      <a:pt x="22" y="3"/>
                      <a:pt x="22" y="3"/>
                      <a:pt x="22" y="3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33" y="16"/>
                      <a:pt x="41" y="10"/>
                      <a:pt x="50" y="6"/>
                    </a:cubicBezTo>
                    <a:cubicBezTo>
                      <a:pt x="58" y="2"/>
                      <a:pt x="68" y="0"/>
                      <a:pt x="79" y="0"/>
                    </a:cubicBezTo>
                    <a:cubicBezTo>
                      <a:pt x="89" y="0"/>
                      <a:pt x="98" y="2"/>
                      <a:pt x="106" y="5"/>
                    </a:cubicBezTo>
                    <a:cubicBezTo>
                      <a:pt x="114" y="9"/>
                      <a:pt x="121" y="13"/>
                      <a:pt x="126" y="20"/>
                    </a:cubicBezTo>
                    <a:cubicBezTo>
                      <a:pt x="132" y="27"/>
                      <a:pt x="137" y="35"/>
                      <a:pt x="140" y="44"/>
                    </a:cubicBezTo>
                    <a:cubicBezTo>
                      <a:pt x="143" y="54"/>
                      <a:pt x="144" y="66"/>
                      <a:pt x="144" y="79"/>
                    </a:cubicBezTo>
                    <a:cubicBezTo>
                      <a:pt x="144" y="88"/>
                      <a:pt x="144" y="88"/>
                      <a:pt x="144" y="88"/>
                    </a:cubicBezTo>
                    <a:cubicBezTo>
                      <a:pt x="144" y="101"/>
                      <a:pt x="143" y="112"/>
                      <a:pt x="139" y="122"/>
                    </a:cubicBezTo>
                    <a:cubicBezTo>
                      <a:pt x="136" y="131"/>
                      <a:pt x="132" y="140"/>
                      <a:pt x="126" y="146"/>
                    </a:cubicBezTo>
                    <a:cubicBezTo>
                      <a:pt x="120" y="153"/>
                      <a:pt x="113" y="158"/>
                      <a:pt x="105" y="161"/>
                    </a:cubicBezTo>
                    <a:cubicBezTo>
                      <a:pt x="97" y="164"/>
                      <a:pt x="89" y="166"/>
                      <a:pt x="79" y="166"/>
                    </a:cubicBezTo>
                    <a:cubicBezTo>
                      <a:pt x="68" y="166"/>
                      <a:pt x="59" y="164"/>
                      <a:pt x="51" y="161"/>
                    </a:cubicBezTo>
                    <a:cubicBezTo>
                      <a:pt x="43" y="158"/>
                      <a:pt x="36" y="152"/>
                      <a:pt x="29" y="144"/>
                    </a:cubicBezTo>
                    <a:cubicBezTo>
                      <a:pt x="29" y="144"/>
                      <a:pt x="29" y="144"/>
                      <a:pt x="29" y="144"/>
                    </a:cubicBezTo>
                    <a:cubicBezTo>
                      <a:pt x="29" y="228"/>
                      <a:pt x="29" y="228"/>
                      <a:pt x="29" y="228"/>
                    </a:cubicBezTo>
                    <a:cubicBezTo>
                      <a:pt x="0" y="228"/>
                      <a:pt x="0" y="228"/>
                      <a:pt x="0" y="228"/>
                    </a:cubicBezTo>
                    <a:lnTo>
                      <a:pt x="0" y="3"/>
                    </a:lnTo>
                    <a:close/>
                    <a:moveTo>
                      <a:pt x="71" y="140"/>
                    </a:moveTo>
                    <a:cubicBezTo>
                      <a:pt x="84" y="140"/>
                      <a:pt x="95" y="136"/>
                      <a:pt x="103" y="127"/>
                    </a:cubicBezTo>
                    <a:cubicBezTo>
                      <a:pt x="110" y="119"/>
                      <a:pt x="114" y="105"/>
                      <a:pt x="114" y="88"/>
                    </a:cubicBezTo>
                    <a:cubicBezTo>
                      <a:pt x="114" y="79"/>
                      <a:pt x="114" y="79"/>
                      <a:pt x="114" y="79"/>
                    </a:cubicBezTo>
                    <a:cubicBezTo>
                      <a:pt x="114" y="61"/>
                      <a:pt x="110" y="48"/>
                      <a:pt x="102" y="40"/>
                    </a:cubicBezTo>
                    <a:cubicBezTo>
                      <a:pt x="95" y="31"/>
                      <a:pt x="84" y="27"/>
                      <a:pt x="71" y="27"/>
                    </a:cubicBezTo>
                    <a:cubicBezTo>
                      <a:pt x="58" y="27"/>
                      <a:pt x="48" y="31"/>
                      <a:pt x="40" y="39"/>
                    </a:cubicBezTo>
                    <a:cubicBezTo>
                      <a:pt x="32" y="48"/>
                      <a:pt x="29" y="61"/>
                      <a:pt x="29" y="79"/>
                    </a:cubicBezTo>
                    <a:cubicBezTo>
                      <a:pt x="29" y="88"/>
                      <a:pt x="29" y="88"/>
                      <a:pt x="29" y="88"/>
                    </a:cubicBezTo>
                    <a:cubicBezTo>
                      <a:pt x="29" y="105"/>
                      <a:pt x="32" y="118"/>
                      <a:pt x="40" y="127"/>
                    </a:cubicBezTo>
                    <a:cubicBezTo>
                      <a:pt x="48" y="135"/>
                      <a:pt x="58" y="140"/>
                      <a:pt x="71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272" name="Google Shape;272;p14"/>
              <p:cNvSpPr/>
              <p:nvPr/>
            </p:nvSpPr>
            <p:spPr>
              <a:xfrm>
                <a:off x="980375" y="-751273"/>
                <a:ext cx="112715" cy="129659"/>
              </a:xfrm>
              <a:custGeom>
                <a:rect b="b" l="l" r="r" t="t"/>
                <a:pathLst>
                  <a:path extrusionOk="0" h="166" w="145">
                    <a:moveTo>
                      <a:pt x="74" y="166"/>
                    </a:moveTo>
                    <a:cubicBezTo>
                      <a:pt x="63" y="166"/>
                      <a:pt x="53" y="164"/>
                      <a:pt x="43" y="161"/>
                    </a:cubicBezTo>
                    <a:cubicBezTo>
                      <a:pt x="34" y="157"/>
                      <a:pt x="27" y="152"/>
                      <a:pt x="20" y="145"/>
                    </a:cubicBezTo>
                    <a:cubicBezTo>
                      <a:pt x="14" y="139"/>
                      <a:pt x="9" y="130"/>
                      <a:pt x="5" y="121"/>
                    </a:cubicBezTo>
                    <a:cubicBezTo>
                      <a:pt x="2" y="111"/>
                      <a:pt x="0" y="100"/>
                      <a:pt x="0" y="88"/>
                    </a:cubicBezTo>
                    <a:cubicBezTo>
                      <a:pt x="0" y="79"/>
                      <a:pt x="0" y="79"/>
                      <a:pt x="0" y="79"/>
                    </a:cubicBezTo>
                    <a:cubicBezTo>
                      <a:pt x="0" y="66"/>
                      <a:pt x="2" y="55"/>
                      <a:pt x="5" y="45"/>
                    </a:cubicBezTo>
                    <a:cubicBezTo>
                      <a:pt x="9" y="36"/>
                      <a:pt x="14" y="27"/>
                      <a:pt x="20" y="21"/>
                    </a:cubicBezTo>
                    <a:cubicBezTo>
                      <a:pt x="26" y="14"/>
                      <a:pt x="34" y="9"/>
                      <a:pt x="43" y="6"/>
                    </a:cubicBezTo>
                    <a:cubicBezTo>
                      <a:pt x="52" y="2"/>
                      <a:pt x="62" y="0"/>
                      <a:pt x="73" y="0"/>
                    </a:cubicBezTo>
                    <a:cubicBezTo>
                      <a:pt x="83" y="0"/>
                      <a:pt x="93" y="2"/>
                      <a:pt x="102" y="6"/>
                    </a:cubicBezTo>
                    <a:cubicBezTo>
                      <a:pt x="111" y="9"/>
                      <a:pt x="119" y="14"/>
                      <a:pt x="125" y="21"/>
                    </a:cubicBezTo>
                    <a:cubicBezTo>
                      <a:pt x="131" y="28"/>
                      <a:pt x="136" y="36"/>
                      <a:pt x="140" y="46"/>
                    </a:cubicBezTo>
                    <a:cubicBezTo>
                      <a:pt x="143" y="56"/>
                      <a:pt x="145" y="68"/>
                      <a:pt x="145" y="81"/>
                    </a:cubicBezTo>
                    <a:cubicBezTo>
                      <a:pt x="145" y="92"/>
                      <a:pt x="145" y="92"/>
                      <a:pt x="145" y="92"/>
                    </a:cubicBezTo>
                    <a:cubicBezTo>
                      <a:pt x="30" y="92"/>
                      <a:pt x="30" y="92"/>
                      <a:pt x="30" y="92"/>
                    </a:cubicBezTo>
                    <a:cubicBezTo>
                      <a:pt x="31" y="107"/>
                      <a:pt x="35" y="119"/>
                      <a:pt x="42" y="127"/>
                    </a:cubicBezTo>
                    <a:cubicBezTo>
                      <a:pt x="50" y="136"/>
                      <a:pt x="60" y="140"/>
                      <a:pt x="73" y="140"/>
                    </a:cubicBezTo>
                    <a:cubicBezTo>
                      <a:pt x="83" y="140"/>
                      <a:pt x="91" y="138"/>
                      <a:pt x="98" y="134"/>
                    </a:cubicBezTo>
                    <a:cubicBezTo>
                      <a:pt x="105" y="130"/>
                      <a:pt x="110" y="124"/>
                      <a:pt x="113" y="115"/>
                    </a:cubicBezTo>
                    <a:cubicBezTo>
                      <a:pt x="143" y="115"/>
                      <a:pt x="143" y="115"/>
                      <a:pt x="143" y="115"/>
                    </a:cubicBezTo>
                    <a:cubicBezTo>
                      <a:pt x="139" y="132"/>
                      <a:pt x="132" y="145"/>
                      <a:pt x="120" y="153"/>
                    </a:cubicBezTo>
                    <a:cubicBezTo>
                      <a:pt x="108" y="162"/>
                      <a:pt x="93" y="166"/>
                      <a:pt x="74" y="166"/>
                    </a:cubicBezTo>
                    <a:close/>
                    <a:moveTo>
                      <a:pt x="73" y="27"/>
                    </a:moveTo>
                    <a:cubicBezTo>
                      <a:pt x="60" y="27"/>
                      <a:pt x="51" y="30"/>
                      <a:pt x="44" y="37"/>
                    </a:cubicBezTo>
                    <a:cubicBezTo>
                      <a:pt x="37" y="44"/>
                      <a:pt x="32" y="55"/>
                      <a:pt x="31" y="68"/>
                    </a:cubicBezTo>
                    <a:cubicBezTo>
                      <a:pt x="115" y="68"/>
                      <a:pt x="115" y="68"/>
                      <a:pt x="115" y="68"/>
                    </a:cubicBezTo>
                    <a:cubicBezTo>
                      <a:pt x="112" y="40"/>
                      <a:pt x="98" y="27"/>
                      <a:pt x="73" y="27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273" name="Google Shape;273;p14"/>
              <p:cNvSpPr/>
              <p:nvPr/>
            </p:nvSpPr>
            <p:spPr>
              <a:xfrm>
                <a:off x="1105614" y="-749063"/>
                <a:ext cx="131869" cy="157654"/>
              </a:xfrm>
              <a:custGeom>
                <a:rect b="b" l="l" r="r" t="t"/>
                <a:pathLst>
                  <a:path extrusionOk="0" h="202" w="169">
                    <a:moveTo>
                      <a:pt x="0" y="134"/>
                    </a:moveTo>
                    <a:cubicBezTo>
                      <a:pt x="16" y="134"/>
                      <a:pt x="16" y="134"/>
                      <a:pt x="16" y="134"/>
                    </a:cubicBezTo>
                    <a:cubicBezTo>
                      <a:pt x="19" y="129"/>
                      <a:pt x="22" y="124"/>
                      <a:pt x="25" y="119"/>
                    </a:cubicBezTo>
                    <a:cubicBezTo>
                      <a:pt x="27" y="114"/>
                      <a:pt x="29" y="108"/>
                      <a:pt x="30" y="102"/>
                    </a:cubicBezTo>
                    <a:cubicBezTo>
                      <a:pt x="31" y="95"/>
                      <a:pt x="32" y="87"/>
                      <a:pt x="33" y="79"/>
                    </a:cubicBezTo>
                    <a:cubicBezTo>
                      <a:pt x="33" y="70"/>
                      <a:pt x="34" y="60"/>
                      <a:pt x="34" y="48"/>
                    </a:cubicBezTo>
                    <a:cubicBezTo>
                      <a:pt x="34" y="0"/>
                      <a:pt x="34" y="0"/>
                      <a:pt x="34" y="0"/>
                    </a:cubicBezTo>
                    <a:cubicBezTo>
                      <a:pt x="149" y="0"/>
                      <a:pt x="149" y="0"/>
                      <a:pt x="149" y="0"/>
                    </a:cubicBezTo>
                    <a:cubicBezTo>
                      <a:pt x="149" y="134"/>
                      <a:pt x="149" y="134"/>
                      <a:pt x="149" y="134"/>
                    </a:cubicBezTo>
                    <a:cubicBezTo>
                      <a:pt x="169" y="134"/>
                      <a:pt x="169" y="134"/>
                      <a:pt x="169" y="134"/>
                    </a:cubicBezTo>
                    <a:cubicBezTo>
                      <a:pt x="169" y="202"/>
                      <a:pt x="169" y="202"/>
                      <a:pt x="169" y="202"/>
                    </a:cubicBezTo>
                    <a:cubicBezTo>
                      <a:pt x="141" y="202"/>
                      <a:pt x="141" y="202"/>
                      <a:pt x="141" y="202"/>
                    </a:cubicBezTo>
                    <a:cubicBezTo>
                      <a:pt x="141" y="161"/>
                      <a:pt x="141" y="161"/>
                      <a:pt x="141" y="161"/>
                    </a:cubicBezTo>
                    <a:cubicBezTo>
                      <a:pt x="28" y="161"/>
                      <a:pt x="28" y="161"/>
                      <a:pt x="28" y="161"/>
                    </a:cubicBezTo>
                    <a:cubicBezTo>
                      <a:pt x="28" y="202"/>
                      <a:pt x="28" y="202"/>
                      <a:pt x="28" y="202"/>
                    </a:cubicBezTo>
                    <a:cubicBezTo>
                      <a:pt x="0" y="202"/>
                      <a:pt x="0" y="202"/>
                      <a:pt x="0" y="202"/>
                    </a:cubicBezTo>
                    <a:lnTo>
                      <a:pt x="0" y="134"/>
                    </a:lnTo>
                    <a:close/>
                    <a:moveTo>
                      <a:pt x="121" y="134"/>
                    </a:moveTo>
                    <a:cubicBezTo>
                      <a:pt x="121" y="26"/>
                      <a:pt x="121" y="26"/>
                      <a:pt x="121" y="26"/>
                    </a:cubicBezTo>
                    <a:cubicBezTo>
                      <a:pt x="61" y="26"/>
                      <a:pt x="61" y="26"/>
                      <a:pt x="61" y="26"/>
                    </a:cubicBezTo>
                    <a:cubicBezTo>
                      <a:pt x="61" y="48"/>
                      <a:pt x="61" y="48"/>
                      <a:pt x="61" y="48"/>
                    </a:cubicBezTo>
                    <a:cubicBezTo>
                      <a:pt x="61" y="59"/>
                      <a:pt x="61" y="68"/>
                      <a:pt x="61" y="76"/>
                    </a:cubicBezTo>
                    <a:cubicBezTo>
                      <a:pt x="60" y="84"/>
                      <a:pt x="60" y="92"/>
                      <a:pt x="58" y="99"/>
                    </a:cubicBezTo>
                    <a:cubicBezTo>
                      <a:pt x="57" y="105"/>
                      <a:pt x="56" y="112"/>
                      <a:pt x="54" y="117"/>
                    </a:cubicBezTo>
                    <a:cubicBezTo>
                      <a:pt x="53" y="123"/>
                      <a:pt x="51" y="128"/>
                      <a:pt x="48" y="134"/>
                    </a:cubicBezTo>
                    <a:cubicBezTo>
                      <a:pt x="48" y="134"/>
                      <a:pt x="48" y="134"/>
                      <a:pt x="48" y="134"/>
                    </a:cubicBezTo>
                    <a:lnTo>
                      <a:pt x="121" y="134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274" name="Google Shape;274;p14"/>
              <p:cNvSpPr/>
              <p:nvPr/>
            </p:nvSpPr>
            <p:spPr>
              <a:xfrm>
                <a:off x="1261057" y="-749063"/>
                <a:ext cx="103138" cy="125976"/>
              </a:xfrm>
              <a:custGeom>
                <a:rect b="b" l="l" r="r" t="t"/>
                <a:pathLst>
                  <a:path extrusionOk="0" h="171" w="140">
                    <a:moveTo>
                      <a:pt x="0" y="0"/>
                    </a:moveTo>
                    <a:lnTo>
                      <a:pt x="140" y="0"/>
                    </a:lnTo>
                    <a:lnTo>
                      <a:pt x="140" y="171"/>
                    </a:lnTo>
                    <a:lnTo>
                      <a:pt x="109" y="171"/>
                    </a:lnTo>
                    <a:lnTo>
                      <a:pt x="109" y="28"/>
                    </a:lnTo>
                    <a:lnTo>
                      <a:pt x="31" y="28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275" name="Google Shape;275;p14"/>
              <p:cNvSpPr/>
              <p:nvPr/>
            </p:nvSpPr>
            <p:spPr>
              <a:xfrm>
                <a:off x="1401030" y="-751273"/>
                <a:ext cx="113452" cy="177545"/>
              </a:xfrm>
              <a:custGeom>
                <a:rect b="b" l="l" r="r" t="t"/>
                <a:pathLst>
                  <a:path extrusionOk="0" h="228" w="145">
                    <a:moveTo>
                      <a:pt x="0" y="3"/>
                    </a:moveTo>
                    <a:cubicBezTo>
                      <a:pt x="23" y="3"/>
                      <a:pt x="23" y="3"/>
                      <a:pt x="23" y="3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27" y="25"/>
                      <a:pt x="27" y="25"/>
                      <a:pt x="27" y="25"/>
                    </a:cubicBezTo>
                    <a:cubicBezTo>
                      <a:pt x="34" y="16"/>
                      <a:pt x="42" y="10"/>
                      <a:pt x="50" y="6"/>
                    </a:cubicBezTo>
                    <a:cubicBezTo>
                      <a:pt x="59" y="2"/>
                      <a:pt x="68" y="0"/>
                      <a:pt x="80" y="0"/>
                    </a:cubicBezTo>
                    <a:cubicBezTo>
                      <a:pt x="90" y="0"/>
                      <a:pt x="98" y="2"/>
                      <a:pt x="106" y="5"/>
                    </a:cubicBezTo>
                    <a:cubicBezTo>
                      <a:pt x="114" y="9"/>
                      <a:pt x="121" y="13"/>
                      <a:pt x="127" y="20"/>
                    </a:cubicBezTo>
                    <a:cubicBezTo>
                      <a:pt x="133" y="27"/>
                      <a:pt x="137" y="35"/>
                      <a:pt x="140" y="44"/>
                    </a:cubicBezTo>
                    <a:cubicBezTo>
                      <a:pt x="143" y="54"/>
                      <a:pt x="145" y="66"/>
                      <a:pt x="145" y="79"/>
                    </a:cubicBezTo>
                    <a:cubicBezTo>
                      <a:pt x="145" y="88"/>
                      <a:pt x="145" y="88"/>
                      <a:pt x="145" y="88"/>
                    </a:cubicBezTo>
                    <a:cubicBezTo>
                      <a:pt x="145" y="101"/>
                      <a:pt x="143" y="112"/>
                      <a:pt x="140" y="122"/>
                    </a:cubicBezTo>
                    <a:cubicBezTo>
                      <a:pt x="137" y="131"/>
                      <a:pt x="132" y="140"/>
                      <a:pt x="127" y="146"/>
                    </a:cubicBezTo>
                    <a:cubicBezTo>
                      <a:pt x="121" y="153"/>
                      <a:pt x="114" y="158"/>
                      <a:pt x="106" y="161"/>
                    </a:cubicBezTo>
                    <a:cubicBezTo>
                      <a:pt x="98" y="164"/>
                      <a:pt x="89" y="166"/>
                      <a:pt x="80" y="166"/>
                    </a:cubicBezTo>
                    <a:cubicBezTo>
                      <a:pt x="69" y="166"/>
                      <a:pt x="60" y="164"/>
                      <a:pt x="52" y="161"/>
                    </a:cubicBezTo>
                    <a:cubicBezTo>
                      <a:pt x="44" y="158"/>
                      <a:pt x="37" y="152"/>
                      <a:pt x="30" y="144"/>
                    </a:cubicBezTo>
                    <a:cubicBezTo>
                      <a:pt x="29" y="144"/>
                      <a:pt x="29" y="144"/>
                      <a:pt x="29" y="144"/>
                    </a:cubicBezTo>
                    <a:cubicBezTo>
                      <a:pt x="29" y="228"/>
                      <a:pt x="29" y="228"/>
                      <a:pt x="29" y="228"/>
                    </a:cubicBezTo>
                    <a:cubicBezTo>
                      <a:pt x="0" y="228"/>
                      <a:pt x="0" y="228"/>
                      <a:pt x="0" y="228"/>
                    </a:cubicBezTo>
                    <a:lnTo>
                      <a:pt x="0" y="3"/>
                    </a:lnTo>
                    <a:close/>
                    <a:moveTo>
                      <a:pt x="72" y="140"/>
                    </a:moveTo>
                    <a:cubicBezTo>
                      <a:pt x="85" y="140"/>
                      <a:pt x="95" y="136"/>
                      <a:pt x="103" y="127"/>
                    </a:cubicBezTo>
                    <a:cubicBezTo>
                      <a:pt x="111" y="119"/>
                      <a:pt x="115" y="105"/>
                      <a:pt x="115" y="88"/>
                    </a:cubicBezTo>
                    <a:cubicBezTo>
                      <a:pt x="115" y="79"/>
                      <a:pt x="115" y="79"/>
                      <a:pt x="115" y="79"/>
                    </a:cubicBezTo>
                    <a:cubicBezTo>
                      <a:pt x="115" y="61"/>
                      <a:pt x="111" y="48"/>
                      <a:pt x="103" y="40"/>
                    </a:cubicBezTo>
                    <a:cubicBezTo>
                      <a:pt x="95" y="31"/>
                      <a:pt x="85" y="27"/>
                      <a:pt x="72" y="27"/>
                    </a:cubicBezTo>
                    <a:cubicBezTo>
                      <a:pt x="59" y="27"/>
                      <a:pt x="49" y="31"/>
                      <a:pt x="41" y="39"/>
                    </a:cubicBezTo>
                    <a:cubicBezTo>
                      <a:pt x="33" y="48"/>
                      <a:pt x="29" y="61"/>
                      <a:pt x="29" y="79"/>
                    </a:cubicBezTo>
                    <a:cubicBezTo>
                      <a:pt x="29" y="88"/>
                      <a:pt x="29" y="88"/>
                      <a:pt x="29" y="88"/>
                    </a:cubicBezTo>
                    <a:cubicBezTo>
                      <a:pt x="29" y="105"/>
                      <a:pt x="33" y="118"/>
                      <a:pt x="41" y="127"/>
                    </a:cubicBezTo>
                    <a:cubicBezTo>
                      <a:pt x="49" y="135"/>
                      <a:pt x="59" y="140"/>
                      <a:pt x="72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276" name="Google Shape;276;p14"/>
              <p:cNvSpPr/>
              <p:nvPr/>
            </p:nvSpPr>
            <p:spPr>
              <a:xfrm>
                <a:off x="1544687" y="-749063"/>
                <a:ext cx="107558" cy="125976"/>
              </a:xfrm>
              <a:custGeom>
                <a:rect b="b" l="l" r="r" t="t"/>
                <a:pathLst>
                  <a:path extrusionOk="0" h="171" w="146">
                    <a:moveTo>
                      <a:pt x="0" y="0"/>
                    </a:moveTo>
                    <a:lnTo>
                      <a:pt x="30" y="0"/>
                    </a:lnTo>
                    <a:lnTo>
                      <a:pt x="30" y="132"/>
                    </a:lnTo>
                    <a:lnTo>
                      <a:pt x="31" y="132"/>
                    </a:lnTo>
                    <a:lnTo>
                      <a:pt x="105" y="0"/>
                    </a:lnTo>
                    <a:lnTo>
                      <a:pt x="146" y="0"/>
                    </a:lnTo>
                    <a:lnTo>
                      <a:pt x="146" y="171"/>
                    </a:lnTo>
                    <a:lnTo>
                      <a:pt x="116" y="171"/>
                    </a:lnTo>
                    <a:lnTo>
                      <a:pt x="116" y="37"/>
                    </a:lnTo>
                    <a:lnTo>
                      <a:pt x="114" y="37"/>
                    </a:lnTo>
                    <a:lnTo>
                      <a:pt x="40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277" name="Google Shape;277;p14"/>
              <p:cNvSpPr/>
              <p:nvPr/>
            </p:nvSpPr>
            <p:spPr>
              <a:xfrm>
                <a:off x="1689816" y="-749063"/>
                <a:ext cx="107558" cy="125976"/>
              </a:xfrm>
              <a:custGeom>
                <a:rect b="b" l="l" r="r" t="t"/>
                <a:pathLst>
                  <a:path extrusionOk="0" h="171" w="146">
                    <a:moveTo>
                      <a:pt x="0" y="0"/>
                    </a:moveTo>
                    <a:lnTo>
                      <a:pt x="31" y="0"/>
                    </a:lnTo>
                    <a:lnTo>
                      <a:pt x="31" y="69"/>
                    </a:lnTo>
                    <a:lnTo>
                      <a:pt x="115" y="69"/>
                    </a:lnTo>
                    <a:lnTo>
                      <a:pt x="115" y="0"/>
                    </a:lnTo>
                    <a:lnTo>
                      <a:pt x="146" y="0"/>
                    </a:lnTo>
                    <a:lnTo>
                      <a:pt x="146" y="171"/>
                    </a:lnTo>
                    <a:lnTo>
                      <a:pt x="115" y="171"/>
                    </a:lnTo>
                    <a:lnTo>
                      <a:pt x="115" y="97"/>
                    </a:lnTo>
                    <a:lnTo>
                      <a:pt x="31" y="97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278" name="Google Shape;278;p14"/>
              <p:cNvSpPr/>
              <p:nvPr/>
            </p:nvSpPr>
            <p:spPr>
              <a:xfrm>
                <a:off x="1834946" y="-749063"/>
                <a:ext cx="108294" cy="125976"/>
              </a:xfrm>
              <a:custGeom>
                <a:rect b="b" l="l" r="r" t="t"/>
                <a:pathLst>
                  <a:path extrusionOk="0" h="171" w="147">
                    <a:moveTo>
                      <a:pt x="0" y="0"/>
                    </a:moveTo>
                    <a:lnTo>
                      <a:pt x="31" y="0"/>
                    </a:lnTo>
                    <a:lnTo>
                      <a:pt x="31" y="132"/>
                    </a:lnTo>
                    <a:lnTo>
                      <a:pt x="32" y="132"/>
                    </a:lnTo>
                    <a:lnTo>
                      <a:pt x="106" y="0"/>
                    </a:lnTo>
                    <a:lnTo>
                      <a:pt x="147" y="0"/>
                    </a:lnTo>
                    <a:lnTo>
                      <a:pt x="147" y="171"/>
                    </a:lnTo>
                    <a:lnTo>
                      <a:pt x="116" y="171"/>
                    </a:lnTo>
                    <a:lnTo>
                      <a:pt x="116" y="37"/>
                    </a:lnTo>
                    <a:lnTo>
                      <a:pt x="115" y="37"/>
                    </a:lnTo>
                    <a:lnTo>
                      <a:pt x="4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279" name="Google Shape;279;p14"/>
              <p:cNvSpPr/>
              <p:nvPr/>
            </p:nvSpPr>
            <p:spPr>
              <a:xfrm>
                <a:off x="1980812" y="-749063"/>
                <a:ext cx="132606" cy="125976"/>
              </a:xfrm>
              <a:custGeom>
                <a:rect b="b" l="l" r="r" t="t"/>
                <a:pathLst>
                  <a:path extrusionOk="0" h="171" w="180">
                    <a:moveTo>
                      <a:pt x="0" y="0"/>
                    </a:moveTo>
                    <a:lnTo>
                      <a:pt x="45" y="0"/>
                    </a:lnTo>
                    <a:lnTo>
                      <a:pt x="91" y="96"/>
                    </a:lnTo>
                    <a:lnTo>
                      <a:pt x="91" y="96"/>
                    </a:lnTo>
                    <a:lnTo>
                      <a:pt x="136" y="0"/>
                    </a:lnTo>
                    <a:lnTo>
                      <a:pt x="180" y="0"/>
                    </a:lnTo>
                    <a:lnTo>
                      <a:pt x="180" y="171"/>
                    </a:lnTo>
                    <a:lnTo>
                      <a:pt x="149" y="171"/>
                    </a:lnTo>
                    <a:lnTo>
                      <a:pt x="149" y="37"/>
                    </a:lnTo>
                    <a:lnTo>
                      <a:pt x="149" y="37"/>
                    </a:lnTo>
                    <a:lnTo>
                      <a:pt x="106" y="131"/>
                    </a:lnTo>
                    <a:lnTo>
                      <a:pt x="75" y="131"/>
                    </a:lnTo>
                    <a:lnTo>
                      <a:pt x="31" y="37"/>
                    </a:lnTo>
                    <a:lnTo>
                      <a:pt x="31" y="37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280" name="Google Shape;280;p14"/>
              <p:cNvSpPr/>
              <p:nvPr/>
            </p:nvSpPr>
            <p:spPr>
              <a:xfrm>
                <a:off x="2142149" y="-751273"/>
                <a:ext cx="105348" cy="129659"/>
              </a:xfrm>
              <a:custGeom>
                <a:rect b="b" l="l" r="r" t="t"/>
                <a:pathLst>
                  <a:path extrusionOk="0" h="166" w="135">
                    <a:moveTo>
                      <a:pt x="55" y="166"/>
                    </a:moveTo>
                    <a:cubicBezTo>
                      <a:pt x="37" y="166"/>
                      <a:pt x="23" y="162"/>
                      <a:pt x="14" y="153"/>
                    </a:cubicBezTo>
                    <a:cubicBezTo>
                      <a:pt x="5" y="145"/>
                      <a:pt x="0" y="133"/>
                      <a:pt x="0" y="118"/>
                    </a:cubicBezTo>
                    <a:cubicBezTo>
                      <a:pt x="0" y="102"/>
                      <a:pt x="6" y="89"/>
                      <a:pt x="16" y="80"/>
                    </a:cubicBezTo>
                    <a:cubicBezTo>
                      <a:pt x="27" y="71"/>
                      <a:pt x="45" y="66"/>
                      <a:pt x="69" y="66"/>
                    </a:cubicBezTo>
                    <a:cubicBezTo>
                      <a:pt x="106" y="66"/>
                      <a:pt x="106" y="66"/>
                      <a:pt x="106" y="66"/>
                    </a:cubicBezTo>
                    <a:cubicBezTo>
                      <a:pt x="106" y="57"/>
                      <a:pt x="106" y="57"/>
                      <a:pt x="106" y="57"/>
                    </a:cubicBezTo>
                    <a:cubicBezTo>
                      <a:pt x="106" y="47"/>
                      <a:pt x="104" y="39"/>
                      <a:pt x="98" y="34"/>
                    </a:cubicBezTo>
                    <a:cubicBezTo>
                      <a:pt x="93" y="29"/>
                      <a:pt x="84" y="27"/>
                      <a:pt x="71" y="27"/>
                    </a:cubicBezTo>
                    <a:cubicBezTo>
                      <a:pt x="59" y="27"/>
                      <a:pt x="51" y="29"/>
                      <a:pt x="46" y="33"/>
                    </a:cubicBezTo>
                    <a:cubicBezTo>
                      <a:pt x="40" y="37"/>
                      <a:pt x="37" y="42"/>
                      <a:pt x="36" y="48"/>
                    </a:cubicBezTo>
                    <a:cubicBezTo>
                      <a:pt x="7" y="48"/>
                      <a:pt x="7" y="48"/>
                      <a:pt x="7" y="48"/>
                    </a:cubicBezTo>
                    <a:cubicBezTo>
                      <a:pt x="7" y="41"/>
                      <a:pt x="9" y="35"/>
                      <a:pt x="12" y="29"/>
                    </a:cubicBezTo>
                    <a:cubicBezTo>
                      <a:pt x="15" y="23"/>
                      <a:pt x="19" y="18"/>
                      <a:pt x="24" y="14"/>
                    </a:cubicBezTo>
                    <a:cubicBezTo>
                      <a:pt x="29" y="10"/>
                      <a:pt x="36" y="6"/>
                      <a:pt x="44" y="4"/>
                    </a:cubicBezTo>
                    <a:cubicBezTo>
                      <a:pt x="52" y="1"/>
                      <a:pt x="61" y="0"/>
                      <a:pt x="71" y="0"/>
                    </a:cubicBezTo>
                    <a:cubicBezTo>
                      <a:pt x="93" y="0"/>
                      <a:pt x="109" y="5"/>
                      <a:pt x="120" y="15"/>
                    </a:cubicBezTo>
                    <a:cubicBezTo>
                      <a:pt x="130" y="25"/>
                      <a:pt x="135" y="40"/>
                      <a:pt x="135" y="59"/>
                    </a:cubicBezTo>
                    <a:cubicBezTo>
                      <a:pt x="135" y="164"/>
                      <a:pt x="135" y="164"/>
                      <a:pt x="135" y="164"/>
                    </a:cubicBezTo>
                    <a:cubicBezTo>
                      <a:pt x="113" y="164"/>
                      <a:pt x="113" y="164"/>
                      <a:pt x="113" y="164"/>
                    </a:cubicBezTo>
                    <a:cubicBezTo>
                      <a:pt x="109" y="139"/>
                      <a:pt x="109" y="139"/>
                      <a:pt x="109" y="139"/>
                    </a:cubicBezTo>
                    <a:cubicBezTo>
                      <a:pt x="109" y="139"/>
                      <a:pt x="109" y="139"/>
                      <a:pt x="109" y="139"/>
                    </a:cubicBezTo>
                    <a:cubicBezTo>
                      <a:pt x="95" y="157"/>
                      <a:pt x="78" y="166"/>
                      <a:pt x="55" y="166"/>
                    </a:cubicBezTo>
                    <a:close/>
                    <a:moveTo>
                      <a:pt x="58" y="140"/>
                    </a:moveTo>
                    <a:cubicBezTo>
                      <a:pt x="65" y="140"/>
                      <a:pt x="71" y="139"/>
                      <a:pt x="77" y="136"/>
                    </a:cubicBezTo>
                    <a:cubicBezTo>
                      <a:pt x="83" y="134"/>
                      <a:pt x="88" y="131"/>
                      <a:pt x="92" y="127"/>
                    </a:cubicBezTo>
                    <a:cubicBezTo>
                      <a:pt x="97" y="123"/>
                      <a:pt x="100" y="118"/>
                      <a:pt x="103" y="113"/>
                    </a:cubicBezTo>
                    <a:cubicBezTo>
                      <a:pt x="105" y="108"/>
                      <a:pt x="106" y="102"/>
                      <a:pt x="106" y="96"/>
                    </a:cubicBezTo>
                    <a:cubicBezTo>
                      <a:pt x="106" y="90"/>
                      <a:pt x="106" y="90"/>
                      <a:pt x="106" y="90"/>
                    </a:cubicBezTo>
                    <a:cubicBezTo>
                      <a:pt x="71" y="90"/>
                      <a:pt x="71" y="90"/>
                      <a:pt x="71" y="90"/>
                    </a:cubicBezTo>
                    <a:cubicBezTo>
                      <a:pt x="56" y="90"/>
                      <a:pt x="45" y="93"/>
                      <a:pt x="39" y="98"/>
                    </a:cubicBezTo>
                    <a:cubicBezTo>
                      <a:pt x="33" y="103"/>
                      <a:pt x="30" y="110"/>
                      <a:pt x="30" y="118"/>
                    </a:cubicBezTo>
                    <a:cubicBezTo>
                      <a:pt x="30" y="124"/>
                      <a:pt x="33" y="130"/>
                      <a:pt x="37" y="134"/>
                    </a:cubicBezTo>
                    <a:cubicBezTo>
                      <a:pt x="42" y="138"/>
                      <a:pt x="49" y="140"/>
                      <a:pt x="58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281" name="Google Shape;281;p14"/>
              <p:cNvSpPr/>
              <p:nvPr/>
            </p:nvSpPr>
            <p:spPr>
              <a:xfrm>
                <a:off x="2263705" y="-749063"/>
                <a:ext cx="103138" cy="125976"/>
              </a:xfrm>
              <a:custGeom>
                <a:rect b="b" l="l" r="r" t="t"/>
                <a:pathLst>
                  <a:path extrusionOk="0" h="171" w="140">
                    <a:moveTo>
                      <a:pt x="55" y="28"/>
                    </a:moveTo>
                    <a:lnTo>
                      <a:pt x="0" y="28"/>
                    </a:lnTo>
                    <a:lnTo>
                      <a:pt x="0" y="0"/>
                    </a:lnTo>
                    <a:lnTo>
                      <a:pt x="140" y="0"/>
                    </a:lnTo>
                    <a:lnTo>
                      <a:pt x="140" y="28"/>
                    </a:lnTo>
                    <a:lnTo>
                      <a:pt x="86" y="28"/>
                    </a:lnTo>
                    <a:lnTo>
                      <a:pt x="86" y="171"/>
                    </a:lnTo>
                    <a:lnTo>
                      <a:pt x="55" y="171"/>
                    </a:lnTo>
                    <a:lnTo>
                      <a:pt x="55" y="28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282" name="Google Shape;282;p14"/>
              <p:cNvSpPr/>
              <p:nvPr/>
            </p:nvSpPr>
            <p:spPr>
              <a:xfrm>
                <a:off x="2377156" y="-751273"/>
                <a:ext cx="111978" cy="129659"/>
              </a:xfrm>
              <a:custGeom>
                <a:rect b="b" l="l" r="r" t="t"/>
                <a:pathLst>
                  <a:path extrusionOk="0" h="166" w="144">
                    <a:moveTo>
                      <a:pt x="74" y="166"/>
                    </a:moveTo>
                    <a:cubicBezTo>
                      <a:pt x="62" y="166"/>
                      <a:pt x="52" y="164"/>
                      <a:pt x="43" y="161"/>
                    </a:cubicBezTo>
                    <a:cubicBezTo>
                      <a:pt x="34" y="157"/>
                      <a:pt x="26" y="152"/>
                      <a:pt x="20" y="145"/>
                    </a:cubicBezTo>
                    <a:cubicBezTo>
                      <a:pt x="13" y="139"/>
                      <a:pt x="8" y="130"/>
                      <a:pt x="5" y="121"/>
                    </a:cubicBezTo>
                    <a:cubicBezTo>
                      <a:pt x="2" y="111"/>
                      <a:pt x="0" y="100"/>
                      <a:pt x="0" y="88"/>
                    </a:cubicBezTo>
                    <a:cubicBezTo>
                      <a:pt x="0" y="79"/>
                      <a:pt x="0" y="79"/>
                      <a:pt x="0" y="79"/>
                    </a:cubicBezTo>
                    <a:cubicBezTo>
                      <a:pt x="0" y="66"/>
                      <a:pt x="2" y="55"/>
                      <a:pt x="5" y="45"/>
                    </a:cubicBezTo>
                    <a:cubicBezTo>
                      <a:pt x="8" y="36"/>
                      <a:pt x="13" y="27"/>
                      <a:pt x="20" y="21"/>
                    </a:cubicBezTo>
                    <a:cubicBezTo>
                      <a:pt x="26" y="14"/>
                      <a:pt x="34" y="9"/>
                      <a:pt x="42" y="6"/>
                    </a:cubicBezTo>
                    <a:cubicBezTo>
                      <a:pt x="51" y="2"/>
                      <a:pt x="61" y="0"/>
                      <a:pt x="72" y="0"/>
                    </a:cubicBezTo>
                    <a:cubicBezTo>
                      <a:pt x="83" y="0"/>
                      <a:pt x="93" y="2"/>
                      <a:pt x="102" y="6"/>
                    </a:cubicBezTo>
                    <a:cubicBezTo>
                      <a:pt x="111" y="9"/>
                      <a:pt x="118" y="14"/>
                      <a:pt x="125" y="21"/>
                    </a:cubicBezTo>
                    <a:cubicBezTo>
                      <a:pt x="131" y="28"/>
                      <a:pt x="136" y="36"/>
                      <a:pt x="139" y="46"/>
                    </a:cubicBezTo>
                    <a:cubicBezTo>
                      <a:pt x="143" y="56"/>
                      <a:pt x="144" y="68"/>
                      <a:pt x="144" y="81"/>
                    </a:cubicBezTo>
                    <a:cubicBezTo>
                      <a:pt x="144" y="92"/>
                      <a:pt x="144" y="92"/>
                      <a:pt x="144" y="92"/>
                    </a:cubicBezTo>
                    <a:cubicBezTo>
                      <a:pt x="30" y="92"/>
                      <a:pt x="30" y="92"/>
                      <a:pt x="30" y="92"/>
                    </a:cubicBezTo>
                    <a:cubicBezTo>
                      <a:pt x="30" y="107"/>
                      <a:pt x="34" y="119"/>
                      <a:pt x="42" y="127"/>
                    </a:cubicBezTo>
                    <a:cubicBezTo>
                      <a:pt x="49" y="136"/>
                      <a:pt x="59" y="140"/>
                      <a:pt x="72" y="140"/>
                    </a:cubicBezTo>
                    <a:cubicBezTo>
                      <a:pt x="82" y="140"/>
                      <a:pt x="91" y="138"/>
                      <a:pt x="98" y="134"/>
                    </a:cubicBezTo>
                    <a:cubicBezTo>
                      <a:pt x="104" y="130"/>
                      <a:pt x="109" y="124"/>
                      <a:pt x="113" y="115"/>
                    </a:cubicBezTo>
                    <a:cubicBezTo>
                      <a:pt x="143" y="115"/>
                      <a:pt x="143" y="115"/>
                      <a:pt x="143" y="115"/>
                    </a:cubicBezTo>
                    <a:cubicBezTo>
                      <a:pt x="139" y="132"/>
                      <a:pt x="131" y="145"/>
                      <a:pt x="119" y="153"/>
                    </a:cubicBezTo>
                    <a:cubicBezTo>
                      <a:pt x="107" y="162"/>
                      <a:pt x="92" y="166"/>
                      <a:pt x="74" y="166"/>
                    </a:cubicBezTo>
                    <a:close/>
                    <a:moveTo>
                      <a:pt x="72" y="27"/>
                    </a:moveTo>
                    <a:cubicBezTo>
                      <a:pt x="60" y="27"/>
                      <a:pt x="50" y="30"/>
                      <a:pt x="43" y="37"/>
                    </a:cubicBezTo>
                    <a:cubicBezTo>
                      <a:pt x="36" y="44"/>
                      <a:pt x="32" y="55"/>
                      <a:pt x="30" y="68"/>
                    </a:cubicBezTo>
                    <a:cubicBezTo>
                      <a:pt x="114" y="68"/>
                      <a:pt x="114" y="68"/>
                      <a:pt x="114" y="68"/>
                    </a:cubicBezTo>
                    <a:cubicBezTo>
                      <a:pt x="112" y="40"/>
                      <a:pt x="98" y="27"/>
                      <a:pt x="72" y="27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283" name="Google Shape;283;p14"/>
              <p:cNvSpPr/>
              <p:nvPr/>
            </p:nvSpPr>
            <p:spPr>
              <a:xfrm>
                <a:off x="2502395" y="-749063"/>
                <a:ext cx="114188" cy="127449"/>
              </a:xfrm>
              <a:custGeom>
                <a:rect b="b" l="l" r="r" t="t"/>
                <a:pathLst>
                  <a:path extrusionOk="0" h="163" w="146">
                    <a:moveTo>
                      <a:pt x="0" y="137"/>
                    </a:moveTo>
                    <a:cubicBezTo>
                      <a:pt x="4" y="137"/>
                      <a:pt x="4" y="137"/>
                      <a:pt x="4" y="137"/>
                    </a:cubicBezTo>
                    <a:cubicBezTo>
                      <a:pt x="11" y="137"/>
                      <a:pt x="15" y="135"/>
                      <a:pt x="19" y="131"/>
                    </a:cubicBezTo>
                    <a:cubicBezTo>
                      <a:pt x="23" y="127"/>
                      <a:pt x="25" y="121"/>
                      <a:pt x="27" y="113"/>
                    </a:cubicBezTo>
                    <a:cubicBezTo>
                      <a:pt x="28" y="106"/>
                      <a:pt x="29" y="96"/>
                      <a:pt x="30" y="86"/>
                    </a:cubicBezTo>
                    <a:cubicBezTo>
                      <a:pt x="30" y="75"/>
                      <a:pt x="30" y="63"/>
                      <a:pt x="30" y="50"/>
                    </a:cubicBezTo>
                    <a:cubicBezTo>
                      <a:pt x="30" y="0"/>
                      <a:pt x="30" y="0"/>
                      <a:pt x="30" y="0"/>
                    </a:cubicBezTo>
                    <a:cubicBezTo>
                      <a:pt x="146" y="0"/>
                      <a:pt x="146" y="0"/>
                      <a:pt x="146" y="0"/>
                    </a:cubicBezTo>
                    <a:cubicBezTo>
                      <a:pt x="146" y="161"/>
                      <a:pt x="146" y="161"/>
                      <a:pt x="146" y="161"/>
                    </a:cubicBezTo>
                    <a:cubicBezTo>
                      <a:pt x="117" y="161"/>
                      <a:pt x="117" y="161"/>
                      <a:pt x="117" y="161"/>
                    </a:cubicBezTo>
                    <a:cubicBezTo>
                      <a:pt x="117" y="26"/>
                      <a:pt x="117" y="26"/>
                      <a:pt x="117" y="26"/>
                    </a:cubicBezTo>
                    <a:cubicBezTo>
                      <a:pt x="59" y="26"/>
                      <a:pt x="59" y="26"/>
                      <a:pt x="59" y="26"/>
                    </a:cubicBezTo>
                    <a:cubicBezTo>
                      <a:pt x="59" y="50"/>
                      <a:pt x="59" y="50"/>
                      <a:pt x="59" y="50"/>
                    </a:cubicBezTo>
                    <a:cubicBezTo>
                      <a:pt x="59" y="64"/>
                      <a:pt x="59" y="79"/>
                      <a:pt x="58" y="92"/>
                    </a:cubicBezTo>
                    <a:cubicBezTo>
                      <a:pt x="57" y="106"/>
                      <a:pt x="55" y="118"/>
                      <a:pt x="52" y="129"/>
                    </a:cubicBezTo>
                    <a:cubicBezTo>
                      <a:pt x="49" y="139"/>
                      <a:pt x="43" y="148"/>
                      <a:pt x="36" y="154"/>
                    </a:cubicBezTo>
                    <a:cubicBezTo>
                      <a:pt x="28" y="160"/>
                      <a:pt x="18" y="163"/>
                      <a:pt x="4" y="163"/>
                    </a:cubicBezTo>
                    <a:cubicBezTo>
                      <a:pt x="0" y="163"/>
                      <a:pt x="0" y="163"/>
                      <a:pt x="0" y="163"/>
                    </a:cubicBezTo>
                    <a:lnTo>
                      <a:pt x="0" y="137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284" name="Google Shape;284;p14"/>
              <p:cNvSpPr/>
              <p:nvPr/>
            </p:nvSpPr>
            <p:spPr>
              <a:xfrm>
                <a:off x="2643104" y="-749063"/>
                <a:ext cx="99454" cy="125976"/>
              </a:xfrm>
              <a:custGeom>
                <a:rect b="b" l="l" r="r" t="t"/>
                <a:pathLst>
                  <a:path extrusionOk="0" h="161" w="128">
                    <a:moveTo>
                      <a:pt x="36" y="99"/>
                    </a:moveTo>
                    <a:cubicBezTo>
                      <a:pt x="25" y="95"/>
                      <a:pt x="18" y="89"/>
                      <a:pt x="13" y="81"/>
                    </a:cubicBezTo>
                    <a:cubicBezTo>
                      <a:pt x="8" y="73"/>
                      <a:pt x="6" y="64"/>
                      <a:pt x="6" y="53"/>
                    </a:cubicBezTo>
                    <a:cubicBezTo>
                      <a:pt x="6" y="36"/>
                      <a:pt x="11" y="23"/>
                      <a:pt x="22" y="14"/>
                    </a:cubicBezTo>
                    <a:cubicBezTo>
                      <a:pt x="32" y="4"/>
                      <a:pt x="49" y="0"/>
                      <a:pt x="74" y="0"/>
                    </a:cubicBezTo>
                    <a:cubicBezTo>
                      <a:pt x="128" y="0"/>
                      <a:pt x="128" y="0"/>
                      <a:pt x="128" y="0"/>
                    </a:cubicBezTo>
                    <a:cubicBezTo>
                      <a:pt x="128" y="161"/>
                      <a:pt x="128" y="161"/>
                      <a:pt x="128" y="161"/>
                    </a:cubicBezTo>
                    <a:cubicBezTo>
                      <a:pt x="99" y="161"/>
                      <a:pt x="99" y="161"/>
                      <a:pt x="99" y="161"/>
                    </a:cubicBezTo>
                    <a:cubicBezTo>
                      <a:pt x="99" y="105"/>
                      <a:pt x="99" y="105"/>
                      <a:pt x="99" y="105"/>
                    </a:cubicBezTo>
                    <a:cubicBezTo>
                      <a:pt x="74" y="105"/>
                      <a:pt x="74" y="105"/>
                      <a:pt x="74" y="105"/>
                    </a:cubicBezTo>
                    <a:cubicBezTo>
                      <a:pt x="72" y="105"/>
                      <a:pt x="70" y="105"/>
                      <a:pt x="68" y="105"/>
                    </a:cubicBezTo>
                    <a:cubicBezTo>
                      <a:pt x="67" y="105"/>
                      <a:pt x="65" y="104"/>
                      <a:pt x="63" y="104"/>
                    </a:cubicBezTo>
                    <a:cubicBezTo>
                      <a:pt x="32" y="161"/>
                      <a:pt x="32" y="161"/>
                      <a:pt x="32" y="161"/>
                    </a:cubicBezTo>
                    <a:cubicBezTo>
                      <a:pt x="0" y="161"/>
                      <a:pt x="0" y="161"/>
                      <a:pt x="0" y="161"/>
                    </a:cubicBezTo>
                    <a:lnTo>
                      <a:pt x="36" y="99"/>
                    </a:lnTo>
                    <a:close/>
                    <a:moveTo>
                      <a:pt x="36" y="53"/>
                    </a:moveTo>
                    <a:cubicBezTo>
                      <a:pt x="36" y="61"/>
                      <a:pt x="39" y="67"/>
                      <a:pt x="45" y="72"/>
                    </a:cubicBezTo>
                    <a:cubicBezTo>
                      <a:pt x="50" y="76"/>
                      <a:pt x="60" y="78"/>
                      <a:pt x="75" y="78"/>
                    </a:cubicBezTo>
                    <a:cubicBezTo>
                      <a:pt x="99" y="78"/>
                      <a:pt x="99" y="78"/>
                      <a:pt x="99" y="78"/>
                    </a:cubicBezTo>
                    <a:cubicBezTo>
                      <a:pt x="99" y="26"/>
                      <a:pt x="99" y="26"/>
                      <a:pt x="99" y="26"/>
                    </a:cubicBezTo>
                    <a:cubicBezTo>
                      <a:pt x="75" y="26"/>
                      <a:pt x="75" y="26"/>
                      <a:pt x="75" y="26"/>
                    </a:cubicBezTo>
                    <a:cubicBezTo>
                      <a:pt x="60" y="26"/>
                      <a:pt x="50" y="28"/>
                      <a:pt x="44" y="33"/>
                    </a:cubicBezTo>
                    <a:cubicBezTo>
                      <a:pt x="39" y="37"/>
                      <a:pt x="36" y="44"/>
                      <a:pt x="36" y="5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</p:grpSp>
      </p:grp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5"/>
          <p:cNvSpPr txBox="1"/>
          <p:nvPr>
            <p:ph type="title"/>
          </p:nvPr>
        </p:nvSpPr>
        <p:spPr>
          <a:xfrm>
            <a:off x="254001" y="475192"/>
            <a:ext cx="11099800" cy="6762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Quattrocento Sans"/>
              <a:buNone/>
              <a:defRPr b="0" i="0" sz="2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1" name="Shape 7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2" name="Google Shape;712;p1"/>
          <p:cNvSpPr/>
          <p:nvPr/>
        </p:nvSpPr>
        <p:spPr>
          <a:xfrm>
            <a:off x="5588947" y="4221862"/>
            <a:ext cx="2416365" cy="31619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713" name="Google Shape;713;p1"/>
          <p:cNvSpPr txBox="1"/>
          <p:nvPr>
            <p:ph type="ctrTitle"/>
          </p:nvPr>
        </p:nvSpPr>
        <p:spPr>
          <a:xfrm>
            <a:off x="5476612" y="1371600"/>
            <a:ext cx="6019264" cy="249766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4166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Quattrocento Sans"/>
              <a:buNone/>
            </a:pPr>
            <a:r>
              <a:rPr lang="ru-RU"/>
              <a:t>Тренинг «Азбука предпринимателя»</a:t>
            </a:r>
            <a:endParaRPr/>
          </a:p>
        </p:txBody>
      </p:sp>
      <p:sp>
        <p:nvSpPr>
          <p:cNvPr id="714" name="Google Shape;714;p1"/>
          <p:cNvSpPr txBox="1"/>
          <p:nvPr>
            <p:ph idx="1" type="subTitle"/>
          </p:nvPr>
        </p:nvSpPr>
        <p:spPr>
          <a:xfrm>
            <a:off x="5550538" y="4221862"/>
            <a:ext cx="5945338" cy="519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ru-RU"/>
              <a:t>день 1 — знакомство</a:t>
            </a:r>
            <a:endParaRPr/>
          </a:p>
        </p:txBody>
      </p:sp>
      <p:sp>
        <p:nvSpPr>
          <p:cNvPr id="715" name="Google Shape;715;p1"/>
          <p:cNvSpPr txBox="1"/>
          <p:nvPr>
            <p:ph idx="2" type="body"/>
          </p:nvPr>
        </p:nvSpPr>
        <p:spPr>
          <a:xfrm>
            <a:off x="10077189" y="5443833"/>
            <a:ext cx="1418687" cy="4968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</a:pPr>
            <a:r>
              <a:rPr lang="ru-RU"/>
              <a:t>дд/мм/гг</a:t>
            </a:r>
            <a:endParaRPr/>
          </a:p>
        </p:txBody>
      </p:sp>
      <p:pic>
        <p:nvPicPr>
          <p:cNvPr id="716" name="Google Shape;716;p1"/>
          <p:cNvPicPr preferRelativeResize="0"/>
          <p:nvPr>
            <p:ph idx="3" type="pic"/>
          </p:nvPr>
        </p:nvPicPr>
        <p:blipFill rotWithShape="1">
          <a:blip r:embed="rId3">
            <a:alphaModFix/>
          </a:blip>
          <a:srcRect b="18686" l="0" r="0" t="18687"/>
          <a:stretch/>
        </p:blipFill>
        <p:spPr>
          <a:xfrm>
            <a:off x="247650" y="1655763"/>
            <a:ext cx="5229225" cy="4943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0" name="Shape 7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1" name="Google Shape;721;p2"/>
          <p:cNvSpPr txBox="1"/>
          <p:nvPr>
            <p:ph type="title"/>
          </p:nvPr>
        </p:nvSpPr>
        <p:spPr>
          <a:xfrm>
            <a:off x="254001" y="649091"/>
            <a:ext cx="7380376" cy="6762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Quattrocento Sans"/>
              <a:buNone/>
            </a:pPr>
            <a:r>
              <a:rPr lang="ru-RU"/>
              <a:t>Самопрезентация (себя и своего бизнеса) по следующим пунктам</a:t>
            </a:r>
            <a:endParaRPr/>
          </a:p>
        </p:txBody>
      </p:sp>
      <p:cxnSp>
        <p:nvCxnSpPr>
          <p:cNvPr id="722" name="Google Shape;722;p2"/>
          <p:cNvCxnSpPr/>
          <p:nvPr/>
        </p:nvCxnSpPr>
        <p:spPr>
          <a:xfrm>
            <a:off x="752771" y="3359743"/>
            <a:ext cx="9107098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grpSp>
        <p:nvGrpSpPr>
          <p:cNvPr id="723" name="Google Shape;723;p2"/>
          <p:cNvGrpSpPr/>
          <p:nvPr/>
        </p:nvGrpSpPr>
        <p:grpSpPr>
          <a:xfrm>
            <a:off x="330375" y="3049485"/>
            <a:ext cx="793035" cy="793035"/>
            <a:chOff x="451565" y="2332067"/>
            <a:chExt cx="793035" cy="793035"/>
          </a:xfrm>
        </p:grpSpPr>
        <p:sp>
          <p:nvSpPr>
            <p:cNvPr id="724" name="Google Shape;724;p2"/>
            <p:cNvSpPr/>
            <p:nvPr/>
          </p:nvSpPr>
          <p:spPr>
            <a:xfrm>
              <a:off x="451565" y="2332067"/>
              <a:ext cx="793035" cy="793035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725" name="Google Shape;725;p2"/>
            <p:cNvSpPr txBox="1"/>
            <p:nvPr/>
          </p:nvSpPr>
          <p:spPr>
            <a:xfrm>
              <a:off x="571785" y="2374641"/>
              <a:ext cx="518091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2400">
                  <a:solidFill>
                    <a:schemeClr val="dk2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rPr>
                <a:t>01</a:t>
              </a:r>
              <a:endParaRPr sz="2400">
                <a:solidFill>
                  <a:schemeClr val="dk2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</p:grpSp>
      <p:grpSp>
        <p:nvGrpSpPr>
          <p:cNvPr id="726" name="Google Shape;726;p2"/>
          <p:cNvGrpSpPr/>
          <p:nvPr/>
        </p:nvGrpSpPr>
        <p:grpSpPr>
          <a:xfrm>
            <a:off x="1462233" y="3049485"/>
            <a:ext cx="793035" cy="793035"/>
            <a:chOff x="451565" y="2332067"/>
            <a:chExt cx="793035" cy="793035"/>
          </a:xfrm>
        </p:grpSpPr>
        <p:sp>
          <p:nvSpPr>
            <p:cNvPr id="727" name="Google Shape;727;p2"/>
            <p:cNvSpPr/>
            <p:nvPr/>
          </p:nvSpPr>
          <p:spPr>
            <a:xfrm>
              <a:off x="451565" y="2332067"/>
              <a:ext cx="793035" cy="793035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728" name="Google Shape;728;p2"/>
            <p:cNvSpPr txBox="1"/>
            <p:nvPr/>
          </p:nvSpPr>
          <p:spPr>
            <a:xfrm>
              <a:off x="485232" y="2374632"/>
              <a:ext cx="703800" cy="461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2400">
                  <a:solidFill>
                    <a:schemeClr val="dk2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rPr>
                <a:t>02</a:t>
              </a:r>
              <a:endParaRPr sz="2400">
                <a:solidFill>
                  <a:schemeClr val="dk2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</p:grpSp>
      <p:grpSp>
        <p:nvGrpSpPr>
          <p:cNvPr id="729" name="Google Shape;729;p2"/>
          <p:cNvGrpSpPr/>
          <p:nvPr/>
        </p:nvGrpSpPr>
        <p:grpSpPr>
          <a:xfrm>
            <a:off x="3628188" y="3049485"/>
            <a:ext cx="793035" cy="793035"/>
            <a:chOff x="451565" y="2332067"/>
            <a:chExt cx="793035" cy="793035"/>
          </a:xfrm>
        </p:grpSpPr>
        <p:sp>
          <p:nvSpPr>
            <p:cNvPr id="730" name="Google Shape;730;p2"/>
            <p:cNvSpPr/>
            <p:nvPr/>
          </p:nvSpPr>
          <p:spPr>
            <a:xfrm>
              <a:off x="451565" y="2332067"/>
              <a:ext cx="793035" cy="793035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731" name="Google Shape;731;p2"/>
            <p:cNvSpPr txBox="1"/>
            <p:nvPr/>
          </p:nvSpPr>
          <p:spPr>
            <a:xfrm>
              <a:off x="485227" y="2374632"/>
              <a:ext cx="707400" cy="461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2400">
                  <a:solidFill>
                    <a:schemeClr val="dk2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rPr>
                <a:t>03</a:t>
              </a:r>
              <a:endParaRPr sz="2400">
                <a:solidFill>
                  <a:schemeClr val="dk2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</p:grpSp>
      <p:grpSp>
        <p:nvGrpSpPr>
          <p:cNvPr id="732" name="Google Shape;732;p2"/>
          <p:cNvGrpSpPr/>
          <p:nvPr/>
        </p:nvGrpSpPr>
        <p:grpSpPr>
          <a:xfrm>
            <a:off x="6351640" y="3049485"/>
            <a:ext cx="793035" cy="793035"/>
            <a:chOff x="451565" y="2332067"/>
            <a:chExt cx="793035" cy="793035"/>
          </a:xfrm>
        </p:grpSpPr>
        <p:sp>
          <p:nvSpPr>
            <p:cNvPr id="733" name="Google Shape;733;p2"/>
            <p:cNvSpPr/>
            <p:nvPr/>
          </p:nvSpPr>
          <p:spPr>
            <a:xfrm>
              <a:off x="451565" y="2332067"/>
              <a:ext cx="793035" cy="793035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734" name="Google Shape;734;p2"/>
            <p:cNvSpPr txBox="1"/>
            <p:nvPr/>
          </p:nvSpPr>
          <p:spPr>
            <a:xfrm>
              <a:off x="501800" y="2374632"/>
              <a:ext cx="696300" cy="461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2400">
                  <a:solidFill>
                    <a:schemeClr val="dk2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rPr>
                <a:t>04</a:t>
              </a:r>
              <a:endParaRPr sz="2400">
                <a:solidFill>
                  <a:schemeClr val="dk2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</p:grpSp>
      <p:sp>
        <p:nvSpPr>
          <p:cNvPr id="735" name="Google Shape;735;p2"/>
          <p:cNvSpPr txBox="1"/>
          <p:nvPr>
            <p:ph idx="1" type="subTitle"/>
          </p:nvPr>
        </p:nvSpPr>
        <p:spPr>
          <a:xfrm>
            <a:off x="254001" y="140267"/>
            <a:ext cx="6426926" cy="3349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</a:pPr>
            <a:r>
              <a:rPr lang="ru-RU"/>
              <a:t>день 1                         знакомство</a:t>
            </a:r>
            <a:endParaRPr/>
          </a:p>
        </p:txBody>
      </p:sp>
      <p:cxnSp>
        <p:nvCxnSpPr>
          <p:cNvPr id="736" name="Google Shape;736;p2"/>
          <p:cNvCxnSpPr/>
          <p:nvPr/>
        </p:nvCxnSpPr>
        <p:spPr>
          <a:xfrm>
            <a:off x="1054828" y="304800"/>
            <a:ext cx="11811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737" name="Google Shape;737;p2"/>
          <p:cNvSpPr/>
          <p:nvPr/>
        </p:nvSpPr>
        <p:spPr>
          <a:xfrm>
            <a:off x="533248" y="3660125"/>
            <a:ext cx="868698" cy="4975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369"/>
              </a:spcBef>
              <a:spcAft>
                <a:spcPts val="600"/>
              </a:spcAft>
              <a:buNone/>
            </a:pPr>
            <a:r>
              <a:rPr lang="ru-RU"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имя</a:t>
            </a:r>
            <a:endParaRPr sz="1800">
              <a:solidFill>
                <a:schemeClr val="dk1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738" name="Google Shape;738;p2"/>
          <p:cNvSpPr/>
          <p:nvPr/>
        </p:nvSpPr>
        <p:spPr>
          <a:xfrm>
            <a:off x="1669492" y="3660125"/>
            <a:ext cx="1820065" cy="172915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369"/>
              </a:spcBef>
              <a:spcAft>
                <a:spcPts val="0"/>
              </a:spcAft>
              <a:buNone/>
            </a:pPr>
            <a:r>
              <a:rPr lang="ru-RU"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чем занимаетесь </a:t>
            </a:r>
            <a:endParaRPr sz="1800">
              <a:solidFill>
                <a:schemeClr val="dk1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969"/>
              </a:spcBef>
              <a:spcAft>
                <a:spcPts val="600"/>
              </a:spcAft>
              <a:buNone/>
            </a:pPr>
            <a:r>
              <a:rPr lang="ru-RU" sz="14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учеба, </a:t>
            </a:r>
            <a:br>
              <a:rPr lang="ru-RU" sz="14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</a:br>
            <a:r>
              <a:rPr lang="ru-RU" sz="14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работа в найме, </a:t>
            </a:r>
            <a:br>
              <a:rPr lang="ru-RU" sz="14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</a:br>
            <a:r>
              <a:rPr lang="ru-RU" sz="14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не работаю</a:t>
            </a:r>
            <a:endParaRPr sz="1400">
              <a:solidFill>
                <a:schemeClr val="dk1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739" name="Google Shape;739;p2"/>
          <p:cNvSpPr/>
          <p:nvPr/>
        </p:nvSpPr>
        <p:spPr>
          <a:xfrm>
            <a:off x="3867423" y="3660125"/>
            <a:ext cx="2245010" cy="172915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369"/>
              </a:spcBef>
              <a:spcAft>
                <a:spcPts val="0"/>
              </a:spcAft>
              <a:buNone/>
            </a:pPr>
            <a:r>
              <a:rPr lang="ru-RU"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в какой сфере развиваетесь </a:t>
            </a:r>
            <a:endParaRPr/>
          </a:p>
          <a:p>
            <a:pPr indent="0" lvl="0" marL="0" marR="0" rtl="0" algn="l">
              <a:lnSpc>
                <a:spcPct val="115000"/>
              </a:lnSpc>
              <a:spcBef>
                <a:spcPts val="969"/>
              </a:spcBef>
              <a:spcAft>
                <a:spcPts val="600"/>
              </a:spcAft>
              <a:buNone/>
            </a:pPr>
            <a:r>
              <a:rPr lang="ru-RU" sz="14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это может быть, как направление обучения, хобби, и тд </a:t>
            </a:r>
            <a:endParaRPr sz="1400">
              <a:solidFill>
                <a:schemeClr val="dk1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740" name="Google Shape;740;p2"/>
          <p:cNvSpPr/>
          <p:nvPr/>
        </p:nvSpPr>
        <p:spPr>
          <a:xfrm>
            <a:off x="6564558" y="3660125"/>
            <a:ext cx="2549400" cy="187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369"/>
              </a:spcBef>
              <a:spcAft>
                <a:spcPts val="0"/>
              </a:spcAft>
              <a:buNone/>
            </a:pPr>
            <a:r>
              <a:rPr lang="ru-RU"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был ли опыт работы </a:t>
            </a:r>
            <a:br>
              <a:rPr lang="ru-RU"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</a:br>
            <a:r>
              <a:rPr lang="ru-RU"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в найме или каких-то предпринимательских действий </a:t>
            </a:r>
            <a:endParaRPr sz="1800">
              <a:solidFill>
                <a:schemeClr val="dk1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969"/>
              </a:spcBef>
              <a:spcAft>
                <a:spcPts val="600"/>
              </a:spcAft>
              <a:buNone/>
            </a:pPr>
            <a:r>
              <a:rPr lang="ru-RU" sz="14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если да, то какой</a:t>
            </a:r>
            <a:endParaRPr sz="1600">
              <a:solidFill>
                <a:schemeClr val="dk1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grpSp>
        <p:nvGrpSpPr>
          <p:cNvPr id="741" name="Google Shape;741;p2"/>
          <p:cNvGrpSpPr/>
          <p:nvPr/>
        </p:nvGrpSpPr>
        <p:grpSpPr>
          <a:xfrm>
            <a:off x="9404563" y="3049485"/>
            <a:ext cx="793037" cy="793035"/>
            <a:chOff x="451565" y="2332067"/>
            <a:chExt cx="793037" cy="793035"/>
          </a:xfrm>
        </p:grpSpPr>
        <p:sp>
          <p:nvSpPr>
            <p:cNvPr id="742" name="Google Shape;742;p2"/>
            <p:cNvSpPr/>
            <p:nvPr/>
          </p:nvSpPr>
          <p:spPr>
            <a:xfrm>
              <a:off x="451565" y="2332067"/>
              <a:ext cx="793035" cy="793035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743" name="Google Shape;743;p2"/>
            <p:cNvSpPr txBox="1"/>
            <p:nvPr/>
          </p:nvSpPr>
          <p:spPr>
            <a:xfrm>
              <a:off x="501802" y="2374632"/>
              <a:ext cx="742800" cy="461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2400">
                  <a:solidFill>
                    <a:schemeClr val="dk2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rPr>
                <a:t>05</a:t>
              </a:r>
              <a:endParaRPr sz="2400">
                <a:solidFill>
                  <a:schemeClr val="dk2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</p:grpSp>
      <p:grpSp>
        <p:nvGrpSpPr>
          <p:cNvPr id="744" name="Google Shape;744;p2"/>
          <p:cNvGrpSpPr/>
          <p:nvPr/>
        </p:nvGrpSpPr>
        <p:grpSpPr>
          <a:xfrm>
            <a:off x="1685050" y="2298433"/>
            <a:ext cx="621874" cy="390558"/>
            <a:chOff x="9763126" y="1811338"/>
            <a:chExt cx="588962" cy="369888"/>
          </a:xfrm>
        </p:grpSpPr>
        <p:sp>
          <p:nvSpPr>
            <p:cNvPr id="745" name="Google Shape;745;p2"/>
            <p:cNvSpPr/>
            <p:nvPr/>
          </p:nvSpPr>
          <p:spPr>
            <a:xfrm>
              <a:off x="9874250" y="1906588"/>
              <a:ext cx="112712" cy="112713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746" name="Google Shape;746;p2"/>
            <p:cNvSpPr/>
            <p:nvPr/>
          </p:nvSpPr>
          <p:spPr>
            <a:xfrm>
              <a:off x="9763126" y="1811338"/>
              <a:ext cx="588962" cy="369888"/>
            </a:xfrm>
            <a:custGeom>
              <a:rect b="b" l="l" r="r" t="t"/>
              <a:pathLst>
                <a:path extrusionOk="0" h="233" w="371">
                  <a:moveTo>
                    <a:pt x="0" y="0"/>
                  </a:moveTo>
                  <a:lnTo>
                    <a:pt x="0" y="233"/>
                  </a:lnTo>
                  <a:lnTo>
                    <a:pt x="334" y="233"/>
                  </a:lnTo>
                  <a:lnTo>
                    <a:pt x="334" y="196"/>
                  </a:lnTo>
                  <a:lnTo>
                    <a:pt x="371" y="196"/>
                  </a:lnTo>
                  <a:lnTo>
                    <a:pt x="371" y="0"/>
                  </a:lnTo>
                  <a:lnTo>
                    <a:pt x="0" y="0"/>
                  </a:lnTo>
                  <a:close/>
                  <a:moveTo>
                    <a:pt x="334" y="196"/>
                  </a:moveTo>
                  <a:lnTo>
                    <a:pt x="37" y="196"/>
                  </a:lnTo>
                  <a:lnTo>
                    <a:pt x="37" y="37"/>
                  </a:lnTo>
                  <a:lnTo>
                    <a:pt x="334" y="37"/>
                  </a:lnTo>
                  <a:lnTo>
                    <a:pt x="334" y="196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747" name="Google Shape;747;p2"/>
            <p:cNvSpPr/>
            <p:nvPr/>
          </p:nvSpPr>
          <p:spPr>
            <a:xfrm>
              <a:off x="10045700" y="1906588"/>
              <a:ext cx="192087" cy="58738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748" name="Google Shape;748;p2"/>
            <p:cNvSpPr/>
            <p:nvPr/>
          </p:nvSpPr>
          <p:spPr>
            <a:xfrm>
              <a:off x="10045700" y="2008188"/>
              <a:ext cx="125412" cy="58738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</p:grpSp>
      <p:grpSp>
        <p:nvGrpSpPr>
          <p:cNvPr id="749" name="Google Shape;749;p2"/>
          <p:cNvGrpSpPr/>
          <p:nvPr/>
        </p:nvGrpSpPr>
        <p:grpSpPr>
          <a:xfrm>
            <a:off x="3867423" y="2246090"/>
            <a:ext cx="539436" cy="495245"/>
            <a:chOff x="6262688" y="5559425"/>
            <a:chExt cx="561975" cy="515938"/>
          </a:xfrm>
        </p:grpSpPr>
        <p:sp>
          <p:nvSpPr>
            <p:cNvPr id="750" name="Google Shape;750;p2"/>
            <p:cNvSpPr/>
            <p:nvPr/>
          </p:nvSpPr>
          <p:spPr>
            <a:xfrm>
              <a:off x="6400800" y="5559425"/>
              <a:ext cx="423863" cy="158750"/>
            </a:xfrm>
            <a:custGeom>
              <a:rect b="b" l="l" r="r" t="t"/>
              <a:pathLst>
                <a:path extrusionOk="0" h="174" w="462">
                  <a:moveTo>
                    <a:pt x="314" y="110"/>
                  </a:moveTo>
                  <a:cubicBezTo>
                    <a:pt x="314" y="69"/>
                    <a:pt x="314" y="69"/>
                    <a:pt x="314" y="69"/>
                  </a:cubicBezTo>
                  <a:cubicBezTo>
                    <a:pt x="314" y="31"/>
                    <a:pt x="283" y="0"/>
                    <a:pt x="245" y="0"/>
                  </a:cubicBezTo>
                  <a:cubicBezTo>
                    <a:pt x="64" y="0"/>
                    <a:pt x="64" y="0"/>
                    <a:pt x="64" y="0"/>
                  </a:cubicBezTo>
                  <a:cubicBezTo>
                    <a:pt x="26" y="0"/>
                    <a:pt x="0" y="26"/>
                    <a:pt x="0" y="65"/>
                  </a:cubicBezTo>
                  <a:cubicBezTo>
                    <a:pt x="61" y="65"/>
                    <a:pt x="61" y="65"/>
                    <a:pt x="61" y="65"/>
                  </a:cubicBezTo>
                  <a:cubicBezTo>
                    <a:pt x="61" y="65"/>
                    <a:pt x="61" y="65"/>
                    <a:pt x="61" y="65"/>
                  </a:cubicBezTo>
                  <a:cubicBezTo>
                    <a:pt x="61" y="65"/>
                    <a:pt x="61" y="65"/>
                    <a:pt x="62" y="65"/>
                  </a:cubicBezTo>
                  <a:cubicBezTo>
                    <a:pt x="64" y="65"/>
                    <a:pt x="64" y="65"/>
                    <a:pt x="64" y="65"/>
                  </a:cubicBezTo>
                  <a:cubicBezTo>
                    <a:pt x="64" y="65"/>
                    <a:pt x="64" y="64"/>
                    <a:pt x="64" y="64"/>
                  </a:cubicBezTo>
                  <a:cubicBezTo>
                    <a:pt x="245" y="64"/>
                    <a:pt x="245" y="64"/>
                    <a:pt x="245" y="64"/>
                  </a:cubicBezTo>
                  <a:cubicBezTo>
                    <a:pt x="248" y="64"/>
                    <a:pt x="250" y="67"/>
                    <a:pt x="250" y="69"/>
                  </a:cubicBezTo>
                  <a:cubicBezTo>
                    <a:pt x="250" y="145"/>
                    <a:pt x="250" y="145"/>
                    <a:pt x="250" y="145"/>
                  </a:cubicBezTo>
                  <a:cubicBezTo>
                    <a:pt x="251" y="145"/>
                    <a:pt x="251" y="145"/>
                    <a:pt x="251" y="145"/>
                  </a:cubicBezTo>
                  <a:cubicBezTo>
                    <a:pt x="251" y="174"/>
                    <a:pt x="251" y="174"/>
                    <a:pt x="251" y="174"/>
                  </a:cubicBezTo>
                  <a:cubicBezTo>
                    <a:pt x="462" y="174"/>
                    <a:pt x="462" y="174"/>
                    <a:pt x="462" y="174"/>
                  </a:cubicBezTo>
                  <a:cubicBezTo>
                    <a:pt x="462" y="110"/>
                    <a:pt x="462" y="110"/>
                    <a:pt x="462" y="110"/>
                  </a:cubicBezTo>
                  <a:lnTo>
                    <a:pt x="314" y="11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751" name="Google Shape;751;p2"/>
            <p:cNvSpPr/>
            <p:nvPr/>
          </p:nvSpPr>
          <p:spPr>
            <a:xfrm>
              <a:off x="6262688" y="5659438"/>
              <a:ext cx="561975" cy="415925"/>
            </a:xfrm>
            <a:custGeom>
              <a:rect b="b" l="l" r="r" t="t"/>
              <a:pathLst>
                <a:path extrusionOk="0" h="262" w="354">
                  <a:moveTo>
                    <a:pt x="317" y="57"/>
                  </a:moveTo>
                  <a:lnTo>
                    <a:pt x="257" y="57"/>
                  </a:lnTo>
                  <a:lnTo>
                    <a:pt x="257" y="94"/>
                  </a:lnTo>
                  <a:lnTo>
                    <a:pt x="317" y="94"/>
                  </a:lnTo>
                  <a:lnTo>
                    <a:pt x="317" y="225"/>
                  </a:lnTo>
                  <a:lnTo>
                    <a:pt x="37" y="225"/>
                  </a:lnTo>
                  <a:lnTo>
                    <a:pt x="37" y="37"/>
                  </a:lnTo>
                  <a:lnTo>
                    <a:pt x="121" y="37"/>
                  </a:lnTo>
                  <a:lnTo>
                    <a:pt x="121" y="0"/>
                  </a:lnTo>
                  <a:lnTo>
                    <a:pt x="0" y="0"/>
                  </a:lnTo>
                  <a:lnTo>
                    <a:pt x="0" y="262"/>
                  </a:lnTo>
                  <a:lnTo>
                    <a:pt x="354" y="262"/>
                  </a:lnTo>
                  <a:lnTo>
                    <a:pt x="354" y="94"/>
                  </a:lnTo>
                  <a:lnTo>
                    <a:pt x="317" y="94"/>
                  </a:lnTo>
                  <a:lnTo>
                    <a:pt x="317" y="57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752" name="Google Shape;752;p2"/>
            <p:cNvSpPr/>
            <p:nvPr/>
          </p:nvSpPr>
          <p:spPr>
            <a:xfrm>
              <a:off x="6264275" y="5559425"/>
              <a:ext cx="96838" cy="58737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753" name="Google Shape;753;p2"/>
            <p:cNvSpPr/>
            <p:nvPr/>
          </p:nvSpPr>
          <p:spPr>
            <a:xfrm>
              <a:off x="6426200" y="5749925"/>
              <a:ext cx="234950" cy="236537"/>
            </a:xfrm>
            <a:custGeom>
              <a:rect b="b" l="l" r="r" t="t"/>
              <a:pathLst>
                <a:path extrusionOk="0" h="256" w="256">
                  <a:moveTo>
                    <a:pt x="0" y="128"/>
                  </a:moveTo>
                  <a:cubicBezTo>
                    <a:pt x="0" y="199"/>
                    <a:pt x="57" y="256"/>
                    <a:pt x="128" y="256"/>
                  </a:cubicBezTo>
                  <a:cubicBezTo>
                    <a:pt x="198" y="256"/>
                    <a:pt x="256" y="199"/>
                    <a:pt x="256" y="128"/>
                  </a:cubicBezTo>
                  <a:cubicBezTo>
                    <a:pt x="192" y="128"/>
                    <a:pt x="192" y="128"/>
                    <a:pt x="192" y="128"/>
                  </a:cubicBezTo>
                  <a:cubicBezTo>
                    <a:pt x="192" y="93"/>
                    <a:pt x="163" y="64"/>
                    <a:pt x="128" y="64"/>
                  </a:cubicBezTo>
                  <a:cubicBezTo>
                    <a:pt x="128" y="0"/>
                    <a:pt x="128" y="0"/>
                    <a:pt x="128" y="0"/>
                  </a:cubicBezTo>
                  <a:cubicBezTo>
                    <a:pt x="57" y="0"/>
                    <a:pt x="0" y="58"/>
                    <a:pt x="0" y="128"/>
                  </a:cubicBezTo>
                  <a:close/>
                  <a:moveTo>
                    <a:pt x="128" y="128"/>
                  </a:moveTo>
                  <a:cubicBezTo>
                    <a:pt x="192" y="128"/>
                    <a:pt x="192" y="128"/>
                    <a:pt x="192" y="128"/>
                  </a:cubicBezTo>
                  <a:cubicBezTo>
                    <a:pt x="192" y="163"/>
                    <a:pt x="163" y="192"/>
                    <a:pt x="128" y="192"/>
                  </a:cubicBezTo>
                  <a:cubicBezTo>
                    <a:pt x="92" y="192"/>
                    <a:pt x="64" y="163"/>
                    <a:pt x="64" y="128"/>
                  </a:cubicBezTo>
                  <a:cubicBezTo>
                    <a:pt x="64" y="93"/>
                    <a:pt x="92" y="64"/>
                    <a:pt x="127" y="64"/>
                  </a:cubicBezTo>
                  <a:cubicBezTo>
                    <a:pt x="127" y="128"/>
                    <a:pt x="127" y="128"/>
                    <a:pt x="127" y="128"/>
                  </a:cubicBezTo>
                  <a:cubicBezTo>
                    <a:pt x="128" y="128"/>
                    <a:pt x="128" y="128"/>
                    <a:pt x="128" y="128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</p:grpSp>
      <p:sp>
        <p:nvSpPr>
          <p:cNvPr id="754" name="Google Shape;754;p2"/>
          <p:cNvSpPr/>
          <p:nvPr/>
        </p:nvSpPr>
        <p:spPr>
          <a:xfrm>
            <a:off x="6574188" y="2228566"/>
            <a:ext cx="402291" cy="609531"/>
          </a:xfrm>
          <a:custGeom>
            <a:rect b="b" l="l" r="r" t="t"/>
            <a:pathLst>
              <a:path extrusionOk="0" h="691" w="457">
                <a:moveTo>
                  <a:pt x="433" y="598"/>
                </a:moveTo>
                <a:cubicBezTo>
                  <a:pt x="422" y="561"/>
                  <a:pt x="392" y="541"/>
                  <a:pt x="361" y="538"/>
                </a:cubicBezTo>
                <a:cubicBezTo>
                  <a:pt x="382" y="536"/>
                  <a:pt x="402" y="528"/>
                  <a:pt x="417" y="514"/>
                </a:cubicBezTo>
                <a:cubicBezTo>
                  <a:pt x="440" y="496"/>
                  <a:pt x="455" y="467"/>
                  <a:pt x="455" y="435"/>
                </a:cubicBezTo>
                <a:cubicBezTo>
                  <a:pt x="455" y="433"/>
                  <a:pt x="455" y="431"/>
                  <a:pt x="454" y="429"/>
                </a:cubicBezTo>
                <a:cubicBezTo>
                  <a:pt x="454" y="262"/>
                  <a:pt x="454" y="262"/>
                  <a:pt x="454" y="262"/>
                </a:cubicBezTo>
                <a:cubicBezTo>
                  <a:pt x="454" y="118"/>
                  <a:pt x="337" y="0"/>
                  <a:pt x="193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474"/>
                  <a:pt x="0" y="474"/>
                  <a:pt x="0" y="474"/>
                </a:cubicBezTo>
                <a:cubicBezTo>
                  <a:pt x="64" y="474"/>
                  <a:pt x="64" y="474"/>
                  <a:pt x="64" y="474"/>
                </a:cubicBezTo>
                <a:cubicBezTo>
                  <a:pt x="64" y="64"/>
                  <a:pt x="64" y="64"/>
                  <a:pt x="64" y="64"/>
                </a:cubicBezTo>
                <a:cubicBezTo>
                  <a:pt x="193" y="64"/>
                  <a:pt x="193" y="64"/>
                  <a:pt x="193" y="64"/>
                </a:cubicBezTo>
                <a:cubicBezTo>
                  <a:pt x="206" y="64"/>
                  <a:pt x="218" y="66"/>
                  <a:pt x="230" y="68"/>
                </a:cubicBezTo>
                <a:cubicBezTo>
                  <a:pt x="230" y="224"/>
                  <a:pt x="230" y="224"/>
                  <a:pt x="230" y="224"/>
                </a:cubicBezTo>
                <a:cubicBezTo>
                  <a:pt x="387" y="224"/>
                  <a:pt x="387" y="224"/>
                  <a:pt x="387" y="224"/>
                </a:cubicBezTo>
                <a:cubicBezTo>
                  <a:pt x="389" y="236"/>
                  <a:pt x="390" y="249"/>
                  <a:pt x="390" y="262"/>
                </a:cubicBezTo>
                <a:cubicBezTo>
                  <a:pt x="390" y="341"/>
                  <a:pt x="390" y="341"/>
                  <a:pt x="390" y="341"/>
                </a:cubicBezTo>
                <a:cubicBezTo>
                  <a:pt x="379" y="336"/>
                  <a:pt x="366" y="333"/>
                  <a:pt x="353" y="333"/>
                </a:cubicBezTo>
                <a:cubicBezTo>
                  <a:pt x="296" y="333"/>
                  <a:pt x="250" y="379"/>
                  <a:pt x="250" y="435"/>
                </a:cubicBezTo>
                <a:cubicBezTo>
                  <a:pt x="250" y="449"/>
                  <a:pt x="253" y="462"/>
                  <a:pt x="258" y="474"/>
                </a:cubicBezTo>
                <a:cubicBezTo>
                  <a:pt x="64" y="474"/>
                  <a:pt x="64" y="474"/>
                  <a:pt x="64" y="474"/>
                </a:cubicBezTo>
                <a:cubicBezTo>
                  <a:pt x="64" y="538"/>
                  <a:pt x="64" y="538"/>
                  <a:pt x="64" y="538"/>
                </a:cubicBezTo>
                <a:cubicBezTo>
                  <a:pt x="337" y="538"/>
                  <a:pt x="337" y="538"/>
                  <a:pt x="337" y="538"/>
                </a:cubicBezTo>
                <a:cubicBezTo>
                  <a:pt x="306" y="543"/>
                  <a:pt x="277" y="564"/>
                  <a:pt x="267" y="602"/>
                </a:cubicBezTo>
                <a:cubicBezTo>
                  <a:pt x="248" y="673"/>
                  <a:pt x="248" y="673"/>
                  <a:pt x="248" y="673"/>
                </a:cubicBezTo>
                <a:cubicBezTo>
                  <a:pt x="310" y="689"/>
                  <a:pt x="310" y="689"/>
                  <a:pt x="310" y="689"/>
                </a:cubicBezTo>
                <a:cubicBezTo>
                  <a:pt x="348" y="543"/>
                  <a:pt x="348" y="543"/>
                  <a:pt x="348" y="543"/>
                </a:cubicBezTo>
                <a:cubicBezTo>
                  <a:pt x="396" y="691"/>
                  <a:pt x="396" y="691"/>
                  <a:pt x="396" y="691"/>
                </a:cubicBezTo>
                <a:cubicBezTo>
                  <a:pt x="457" y="671"/>
                  <a:pt x="457" y="671"/>
                  <a:pt x="457" y="671"/>
                </a:cubicBezTo>
                <a:lnTo>
                  <a:pt x="433" y="598"/>
                </a:lnTo>
                <a:close/>
                <a:moveTo>
                  <a:pt x="294" y="160"/>
                </a:moveTo>
                <a:cubicBezTo>
                  <a:pt x="294" y="92"/>
                  <a:pt x="294" y="92"/>
                  <a:pt x="294" y="92"/>
                </a:cubicBezTo>
                <a:cubicBezTo>
                  <a:pt x="322" y="109"/>
                  <a:pt x="345" y="132"/>
                  <a:pt x="362" y="160"/>
                </a:cubicBezTo>
                <a:lnTo>
                  <a:pt x="294" y="160"/>
                </a:lnTo>
                <a:close/>
                <a:moveTo>
                  <a:pt x="353" y="397"/>
                </a:moveTo>
                <a:cubicBezTo>
                  <a:pt x="372" y="397"/>
                  <a:pt x="388" y="412"/>
                  <a:pt x="390" y="431"/>
                </a:cubicBezTo>
                <a:cubicBezTo>
                  <a:pt x="390" y="435"/>
                  <a:pt x="390" y="435"/>
                  <a:pt x="390" y="435"/>
                </a:cubicBezTo>
                <a:cubicBezTo>
                  <a:pt x="390" y="447"/>
                  <a:pt x="385" y="458"/>
                  <a:pt x="377" y="465"/>
                </a:cubicBezTo>
                <a:cubicBezTo>
                  <a:pt x="370" y="470"/>
                  <a:pt x="362" y="474"/>
                  <a:pt x="353" y="474"/>
                </a:cubicBezTo>
                <a:cubicBezTo>
                  <a:pt x="331" y="474"/>
                  <a:pt x="314" y="457"/>
                  <a:pt x="314" y="435"/>
                </a:cubicBezTo>
                <a:cubicBezTo>
                  <a:pt x="314" y="414"/>
                  <a:pt x="331" y="397"/>
                  <a:pt x="353" y="397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755" name="Google Shape;755;p2"/>
          <p:cNvSpPr/>
          <p:nvPr/>
        </p:nvSpPr>
        <p:spPr>
          <a:xfrm>
            <a:off x="9630733" y="2121753"/>
            <a:ext cx="566865" cy="611056"/>
          </a:xfrm>
          <a:custGeom>
            <a:rect b="b" l="l" r="r" t="t"/>
            <a:pathLst>
              <a:path extrusionOk="0" h="693" w="644">
                <a:moveTo>
                  <a:pt x="424" y="629"/>
                </a:moveTo>
                <a:cubicBezTo>
                  <a:pt x="64" y="629"/>
                  <a:pt x="64" y="629"/>
                  <a:pt x="64" y="629"/>
                </a:cubicBezTo>
                <a:cubicBezTo>
                  <a:pt x="64" y="219"/>
                  <a:pt x="64" y="219"/>
                  <a:pt x="64" y="219"/>
                </a:cubicBezTo>
                <a:cubicBezTo>
                  <a:pt x="217" y="219"/>
                  <a:pt x="217" y="219"/>
                  <a:pt x="217" y="219"/>
                </a:cubicBezTo>
                <a:cubicBezTo>
                  <a:pt x="235" y="219"/>
                  <a:pt x="254" y="221"/>
                  <a:pt x="271" y="226"/>
                </a:cubicBezTo>
                <a:cubicBezTo>
                  <a:pt x="165" y="332"/>
                  <a:pt x="165" y="332"/>
                  <a:pt x="165" y="332"/>
                </a:cubicBezTo>
                <a:cubicBezTo>
                  <a:pt x="165" y="333"/>
                  <a:pt x="165" y="333"/>
                  <a:pt x="165" y="333"/>
                </a:cubicBezTo>
                <a:cubicBezTo>
                  <a:pt x="165" y="333"/>
                  <a:pt x="165" y="333"/>
                  <a:pt x="165" y="333"/>
                </a:cubicBezTo>
                <a:cubicBezTo>
                  <a:pt x="165" y="524"/>
                  <a:pt x="165" y="524"/>
                  <a:pt x="165" y="524"/>
                </a:cubicBezTo>
                <a:cubicBezTo>
                  <a:pt x="356" y="523"/>
                  <a:pt x="356" y="523"/>
                  <a:pt x="356" y="523"/>
                </a:cubicBezTo>
                <a:cubicBezTo>
                  <a:pt x="356" y="523"/>
                  <a:pt x="356" y="523"/>
                  <a:pt x="356" y="523"/>
                </a:cubicBezTo>
                <a:cubicBezTo>
                  <a:pt x="356" y="524"/>
                  <a:pt x="356" y="524"/>
                  <a:pt x="356" y="524"/>
                </a:cubicBezTo>
                <a:cubicBezTo>
                  <a:pt x="644" y="236"/>
                  <a:pt x="644" y="236"/>
                  <a:pt x="644" y="236"/>
                </a:cubicBezTo>
                <a:cubicBezTo>
                  <a:pt x="598" y="191"/>
                  <a:pt x="598" y="191"/>
                  <a:pt x="598" y="191"/>
                </a:cubicBezTo>
                <a:cubicBezTo>
                  <a:pt x="643" y="146"/>
                  <a:pt x="643" y="146"/>
                  <a:pt x="643" y="146"/>
                </a:cubicBezTo>
                <a:cubicBezTo>
                  <a:pt x="497" y="0"/>
                  <a:pt x="497" y="0"/>
                  <a:pt x="497" y="0"/>
                </a:cubicBezTo>
                <a:cubicBezTo>
                  <a:pt x="321" y="176"/>
                  <a:pt x="321" y="176"/>
                  <a:pt x="321" y="176"/>
                </a:cubicBezTo>
                <a:cubicBezTo>
                  <a:pt x="288" y="162"/>
                  <a:pt x="253" y="155"/>
                  <a:pt x="217" y="155"/>
                </a:cubicBezTo>
                <a:cubicBezTo>
                  <a:pt x="0" y="155"/>
                  <a:pt x="0" y="155"/>
                  <a:pt x="0" y="155"/>
                </a:cubicBezTo>
                <a:cubicBezTo>
                  <a:pt x="0" y="693"/>
                  <a:pt x="0" y="693"/>
                  <a:pt x="0" y="693"/>
                </a:cubicBezTo>
                <a:cubicBezTo>
                  <a:pt x="488" y="693"/>
                  <a:pt x="488" y="693"/>
                  <a:pt x="488" y="693"/>
                </a:cubicBezTo>
                <a:cubicBezTo>
                  <a:pt x="488" y="497"/>
                  <a:pt x="488" y="497"/>
                  <a:pt x="488" y="497"/>
                </a:cubicBezTo>
                <a:cubicBezTo>
                  <a:pt x="424" y="497"/>
                  <a:pt x="424" y="497"/>
                  <a:pt x="424" y="497"/>
                </a:cubicBezTo>
                <a:lnTo>
                  <a:pt x="424" y="629"/>
                </a:lnTo>
                <a:close/>
                <a:moveTo>
                  <a:pt x="330" y="459"/>
                </a:moveTo>
                <a:cubicBezTo>
                  <a:pt x="229" y="460"/>
                  <a:pt x="229" y="460"/>
                  <a:pt x="229" y="460"/>
                </a:cubicBezTo>
                <a:cubicBezTo>
                  <a:pt x="229" y="366"/>
                  <a:pt x="229" y="366"/>
                  <a:pt x="229" y="366"/>
                </a:cubicBezTo>
                <a:cubicBezTo>
                  <a:pt x="250" y="367"/>
                  <a:pt x="269" y="375"/>
                  <a:pt x="285" y="389"/>
                </a:cubicBezTo>
                <a:cubicBezTo>
                  <a:pt x="313" y="417"/>
                  <a:pt x="313" y="417"/>
                  <a:pt x="313" y="417"/>
                </a:cubicBezTo>
                <a:cubicBezTo>
                  <a:pt x="569" y="162"/>
                  <a:pt x="569" y="162"/>
                  <a:pt x="569" y="162"/>
                </a:cubicBezTo>
                <a:cubicBezTo>
                  <a:pt x="598" y="191"/>
                  <a:pt x="598" y="191"/>
                  <a:pt x="598" y="191"/>
                </a:cubicBezTo>
                <a:lnTo>
                  <a:pt x="330" y="459"/>
                </a:lnTo>
                <a:close/>
                <a:moveTo>
                  <a:pt x="524" y="116"/>
                </a:moveTo>
                <a:cubicBezTo>
                  <a:pt x="311" y="329"/>
                  <a:pt x="311" y="329"/>
                  <a:pt x="311" y="329"/>
                </a:cubicBezTo>
                <a:cubicBezTo>
                  <a:pt x="300" y="321"/>
                  <a:pt x="289" y="315"/>
                  <a:pt x="277" y="311"/>
                </a:cubicBezTo>
                <a:cubicBezTo>
                  <a:pt x="497" y="90"/>
                  <a:pt x="497" y="90"/>
                  <a:pt x="497" y="90"/>
                </a:cubicBezTo>
                <a:lnTo>
                  <a:pt x="524" y="116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grpSp>
        <p:nvGrpSpPr>
          <p:cNvPr id="756" name="Google Shape;756;p2"/>
          <p:cNvGrpSpPr/>
          <p:nvPr/>
        </p:nvGrpSpPr>
        <p:grpSpPr>
          <a:xfrm>
            <a:off x="424194" y="2177608"/>
            <a:ext cx="605395" cy="632208"/>
            <a:chOff x="-15725775" y="-3865563"/>
            <a:chExt cx="2724150" cy="2844800"/>
          </a:xfrm>
        </p:grpSpPr>
        <p:sp>
          <p:nvSpPr>
            <p:cNvPr id="757" name="Google Shape;757;p2"/>
            <p:cNvSpPr/>
            <p:nvPr/>
          </p:nvSpPr>
          <p:spPr>
            <a:xfrm>
              <a:off x="-14849475" y="-3106738"/>
              <a:ext cx="971550" cy="971550"/>
            </a:xfrm>
            <a:custGeom>
              <a:rect b="b" l="l" r="r" t="t"/>
              <a:pathLst>
                <a:path extrusionOk="0" h="257" w="257">
                  <a:moveTo>
                    <a:pt x="0" y="128"/>
                  </a:moveTo>
                  <a:cubicBezTo>
                    <a:pt x="0" y="200"/>
                    <a:pt x="57" y="257"/>
                    <a:pt x="129" y="257"/>
                  </a:cubicBezTo>
                  <a:cubicBezTo>
                    <a:pt x="200" y="257"/>
                    <a:pt x="257" y="200"/>
                    <a:pt x="257" y="128"/>
                  </a:cubicBezTo>
                  <a:cubicBezTo>
                    <a:pt x="257" y="57"/>
                    <a:pt x="200" y="0"/>
                    <a:pt x="129" y="0"/>
                  </a:cubicBezTo>
                  <a:cubicBezTo>
                    <a:pt x="57" y="0"/>
                    <a:pt x="0" y="57"/>
                    <a:pt x="0" y="128"/>
                  </a:cubicBezTo>
                  <a:close/>
                  <a:moveTo>
                    <a:pt x="129" y="64"/>
                  </a:moveTo>
                  <a:cubicBezTo>
                    <a:pt x="164" y="64"/>
                    <a:pt x="193" y="93"/>
                    <a:pt x="193" y="128"/>
                  </a:cubicBezTo>
                  <a:cubicBezTo>
                    <a:pt x="193" y="164"/>
                    <a:pt x="164" y="193"/>
                    <a:pt x="129" y="193"/>
                  </a:cubicBezTo>
                  <a:cubicBezTo>
                    <a:pt x="93" y="193"/>
                    <a:pt x="64" y="164"/>
                    <a:pt x="64" y="128"/>
                  </a:cubicBezTo>
                  <a:cubicBezTo>
                    <a:pt x="64" y="93"/>
                    <a:pt x="93" y="64"/>
                    <a:pt x="129" y="6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758" name="Google Shape;758;p2"/>
            <p:cNvSpPr/>
            <p:nvPr/>
          </p:nvSpPr>
          <p:spPr>
            <a:xfrm>
              <a:off x="-15725775" y="-3865563"/>
              <a:ext cx="2724150" cy="2844800"/>
            </a:xfrm>
            <a:custGeom>
              <a:rect b="b" l="l" r="r" t="t"/>
              <a:pathLst>
                <a:path extrusionOk="0" h="753" w="721">
                  <a:moveTo>
                    <a:pt x="617" y="107"/>
                  </a:moveTo>
                  <a:cubicBezTo>
                    <a:pt x="551" y="38"/>
                    <a:pt x="458" y="0"/>
                    <a:pt x="356" y="0"/>
                  </a:cubicBezTo>
                  <a:cubicBezTo>
                    <a:pt x="356" y="64"/>
                    <a:pt x="356" y="64"/>
                    <a:pt x="356" y="64"/>
                  </a:cubicBezTo>
                  <a:cubicBezTo>
                    <a:pt x="533" y="64"/>
                    <a:pt x="657" y="196"/>
                    <a:pt x="657" y="387"/>
                  </a:cubicBezTo>
                  <a:cubicBezTo>
                    <a:pt x="657" y="484"/>
                    <a:pt x="620" y="559"/>
                    <a:pt x="565" y="610"/>
                  </a:cubicBezTo>
                  <a:cubicBezTo>
                    <a:pt x="539" y="543"/>
                    <a:pt x="474" y="495"/>
                    <a:pt x="398" y="495"/>
                  </a:cubicBezTo>
                  <a:cubicBezTo>
                    <a:pt x="323" y="495"/>
                    <a:pt x="323" y="495"/>
                    <a:pt x="323" y="495"/>
                  </a:cubicBezTo>
                  <a:cubicBezTo>
                    <a:pt x="246" y="495"/>
                    <a:pt x="181" y="544"/>
                    <a:pt x="155" y="612"/>
                  </a:cubicBezTo>
                  <a:cubicBezTo>
                    <a:pt x="99" y="560"/>
                    <a:pt x="64" y="485"/>
                    <a:pt x="64" y="401"/>
                  </a:cubicBezTo>
                  <a:cubicBezTo>
                    <a:pt x="64" y="238"/>
                    <a:pt x="182" y="128"/>
                    <a:pt x="356" y="128"/>
                  </a:cubicBezTo>
                  <a:cubicBezTo>
                    <a:pt x="356" y="64"/>
                    <a:pt x="356" y="64"/>
                    <a:pt x="356" y="64"/>
                  </a:cubicBezTo>
                  <a:cubicBezTo>
                    <a:pt x="147" y="64"/>
                    <a:pt x="0" y="203"/>
                    <a:pt x="0" y="401"/>
                  </a:cubicBezTo>
                  <a:cubicBezTo>
                    <a:pt x="0" y="496"/>
                    <a:pt x="37" y="585"/>
                    <a:pt x="104" y="651"/>
                  </a:cubicBezTo>
                  <a:cubicBezTo>
                    <a:pt x="171" y="717"/>
                    <a:pt x="261" y="753"/>
                    <a:pt x="356" y="753"/>
                  </a:cubicBezTo>
                  <a:cubicBezTo>
                    <a:pt x="454" y="753"/>
                    <a:pt x="545" y="718"/>
                    <a:pt x="612" y="654"/>
                  </a:cubicBezTo>
                  <a:cubicBezTo>
                    <a:pt x="682" y="587"/>
                    <a:pt x="721" y="492"/>
                    <a:pt x="721" y="387"/>
                  </a:cubicBezTo>
                  <a:cubicBezTo>
                    <a:pt x="721" y="277"/>
                    <a:pt x="684" y="178"/>
                    <a:pt x="617" y="107"/>
                  </a:cubicBezTo>
                  <a:close/>
                  <a:moveTo>
                    <a:pt x="210" y="652"/>
                  </a:moveTo>
                  <a:cubicBezTo>
                    <a:pt x="221" y="599"/>
                    <a:pt x="267" y="559"/>
                    <a:pt x="323" y="559"/>
                  </a:cubicBezTo>
                  <a:cubicBezTo>
                    <a:pt x="398" y="559"/>
                    <a:pt x="398" y="559"/>
                    <a:pt x="398" y="559"/>
                  </a:cubicBezTo>
                  <a:cubicBezTo>
                    <a:pt x="453" y="559"/>
                    <a:pt x="499" y="598"/>
                    <a:pt x="510" y="650"/>
                  </a:cubicBezTo>
                  <a:cubicBezTo>
                    <a:pt x="463" y="676"/>
                    <a:pt x="409" y="689"/>
                    <a:pt x="356" y="689"/>
                  </a:cubicBezTo>
                  <a:cubicBezTo>
                    <a:pt x="303" y="689"/>
                    <a:pt x="253" y="676"/>
                    <a:pt x="210" y="652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</p:grpSp>
      <p:sp>
        <p:nvSpPr>
          <p:cNvPr id="759" name="Google Shape;759;p2"/>
          <p:cNvSpPr/>
          <p:nvPr/>
        </p:nvSpPr>
        <p:spPr>
          <a:xfrm>
            <a:off x="9673676" y="3660125"/>
            <a:ext cx="2023800" cy="85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369"/>
              </a:spcBef>
              <a:spcAft>
                <a:spcPts val="600"/>
              </a:spcAft>
              <a:buNone/>
            </a:pPr>
            <a:r>
              <a:rPr lang="ru-RU"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основной запрос на программу</a:t>
            </a:r>
            <a:endParaRPr sz="1800">
              <a:solidFill>
                <a:schemeClr val="dk1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Разделители и титулы">
  <a:themeElements>
    <a:clrScheme name="Азбука предпринимателя">
      <a:dk1>
        <a:srgbClr val="1B1A46"/>
      </a:dk1>
      <a:lt1>
        <a:srgbClr val="FFFFFF"/>
      </a:lt1>
      <a:dk2>
        <a:srgbClr val="006EF0"/>
      </a:dk2>
      <a:lt2>
        <a:srgbClr val="FFFFFF"/>
      </a:lt2>
      <a:accent1>
        <a:srgbClr val="C8F5AF"/>
      </a:accent1>
      <a:accent2>
        <a:srgbClr val="1B1A46"/>
      </a:accent2>
      <a:accent3>
        <a:srgbClr val="006EF0"/>
      </a:accent3>
      <a:accent4>
        <a:srgbClr val="3B94FF"/>
      </a:accent4>
      <a:accent5>
        <a:srgbClr val="79B6FF"/>
      </a:accent5>
      <a:accent6>
        <a:srgbClr val="ABD1FF"/>
      </a:accent6>
      <a:hlink>
        <a:srgbClr val="C8F5AF"/>
      </a:hlink>
      <a:folHlink>
        <a:srgbClr val="BFBFB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Основные слайды">
  <a:themeElements>
    <a:clrScheme name="Азбука предпринимателя">
      <a:dk1>
        <a:srgbClr val="1B1A46"/>
      </a:dk1>
      <a:lt1>
        <a:srgbClr val="FFFFFF"/>
      </a:lt1>
      <a:dk2>
        <a:srgbClr val="006EF0"/>
      </a:dk2>
      <a:lt2>
        <a:srgbClr val="FFFFFF"/>
      </a:lt2>
      <a:accent1>
        <a:srgbClr val="C8F5AF"/>
      </a:accent1>
      <a:accent2>
        <a:srgbClr val="1B1A46"/>
      </a:accent2>
      <a:accent3>
        <a:srgbClr val="006EF0"/>
      </a:accent3>
      <a:accent4>
        <a:srgbClr val="3B94FF"/>
      </a:accent4>
      <a:accent5>
        <a:srgbClr val="79B6FF"/>
      </a:accent5>
      <a:accent6>
        <a:srgbClr val="ABD1FF"/>
      </a:accent6>
      <a:hlink>
        <a:srgbClr val="C8F5AF"/>
      </a:hlink>
      <a:folHlink>
        <a:srgbClr val="BFBFB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2022-03-19T16:20:21Z</dcterms:created>
  <dc:creator>у</dc:creator>
</cp:coreProperties>
</file>