
<file path=[Content_Types].xml><?xml version="1.0" encoding="utf-8"?>
<Types xmlns="http://schemas.openxmlformats.org/package/2006/content-types">
  <Default Extension="png" ContentType="image/png"/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theme/theme5.xml" ContentType="application/vnd.openxmlformats-officedocument.theme+xml"/>
  <Override PartName="/ppt/theme/theme6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3" r:id="rId1"/>
    <p:sldMasterId id="2147483792" r:id="rId2"/>
    <p:sldMasterId id="2147483801" r:id="rId3"/>
    <p:sldMasterId id="2147483862" r:id="rId4"/>
  </p:sldMasterIdLst>
  <p:notesMasterIdLst>
    <p:notesMasterId r:id="rId32"/>
  </p:notesMasterIdLst>
  <p:handoutMasterIdLst>
    <p:handoutMasterId r:id="rId33"/>
  </p:handoutMasterIdLst>
  <p:sldIdLst>
    <p:sldId id="447" r:id="rId5"/>
    <p:sldId id="450" r:id="rId6"/>
    <p:sldId id="491" r:id="rId7"/>
    <p:sldId id="461" r:id="rId8"/>
    <p:sldId id="492" r:id="rId9"/>
    <p:sldId id="462" r:id="rId10"/>
    <p:sldId id="480" r:id="rId11"/>
    <p:sldId id="455" r:id="rId12"/>
    <p:sldId id="474" r:id="rId13"/>
    <p:sldId id="481" r:id="rId14"/>
    <p:sldId id="486" r:id="rId15"/>
    <p:sldId id="493" r:id="rId16"/>
    <p:sldId id="475" r:id="rId17"/>
    <p:sldId id="482" r:id="rId18"/>
    <p:sldId id="483" r:id="rId19"/>
    <p:sldId id="484" r:id="rId20"/>
    <p:sldId id="485" r:id="rId21"/>
    <p:sldId id="476" r:id="rId22"/>
    <p:sldId id="494" r:id="rId23"/>
    <p:sldId id="477" r:id="rId24"/>
    <p:sldId id="495" r:id="rId25"/>
    <p:sldId id="489" r:id="rId26"/>
    <p:sldId id="490" r:id="rId27"/>
    <p:sldId id="478" r:id="rId28"/>
    <p:sldId id="487" r:id="rId29"/>
    <p:sldId id="488" r:id="rId30"/>
    <p:sldId id="448" r:id="rId31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SHOWEET" id="{4BE9BAE1-2B7F-4B56-85FA-2CB6EB6D60E7}">
          <p14:sldIdLst>
            <p14:sldId id="447"/>
            <p14:sldId id="450"/>
            <p14:sldId id="491"/>
            <p14:sldId id="461"/>
            <p14:sldId id="492"/>
            <p14:sldId id="462"/>
            <p14:sldId id="480"/>
            <p14:sldId id="455"/>
            <p14:sldId id="474"/>
            <p14:sldId id="481"/>
            <p14:sldId id="486"/>
            <p14:sldId id="493"/>
            <p14:sldId id="475"/>
            <p14:sldId id="482"/>
            <p14:sldId id="483"/>
            <p14:sldId id="484"/>
            <p14:sldId id="485"/>
            <p14:sldId id="476"/>
            <p14:sldId id="494"/>
            <p14:sldId id="477"/>
            <p14:sldId id="495"/>
            <p14:sldId id="489"/>
            <p14:sldId id="490"/>
            <p14:sldId id="478"/>
            <p14:sldId id="487"/>
            <p14:sldId id="488"/>
          </p14:sldIdLst>
        </p14:section>
        <p14:section name="CREDITS &amp; COPYRIGHTS" id="{A11DE2D7-8506-4D4C-9DA4-C8ABD28C7139}">
          <p14:sldIdLst>
            <p14:sldId id="448"/>
          </p14:sldIdLst>
        </p14:section>
      </p14:sectionLst>
    </p:ex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00"/>
    <a:srgbClr val="D95D63"/>
    <a:srgbClr val="3B3838"/>
    <a:srgbClr val="E4625C"/>
    <a:srgbClr val="E7E6E6"/>
    <a:srgbClr val="403551"/>
    <a:srgbClr val="FACB91"/>
    <a:srgbClr val="B33540"/>
    <a:srgbClr val="7E99AD"/>
    <a:srgbClr val="F9BE75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660B408-B3CF-4A94-85FC-2B1E0A45F4A2}" styleName="Dark Style 2 - Accent 1/Accent 2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accent1">
              <a:tint val="20000"/>
            </a:schemeClr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0167" autoAdjust="0"/>
    <p:restoredTop sz="96357" autoAdjust="0"/>
  </p:normalViewPr>
  <p:slideViewPr>
    <p:cSldViewPr snapToGrid="0">
      <p:cViewPr varScale="1">
        <p:scale>
          <a:sx n="69" d="100"/>
          <a:sy n="69" d="100"/>
        </p:scale>
        <p:origin x="123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7" d="100"/>
          <a:sy n="87" d="100"/>
        </p:scale>
        <p:origin x="2988" y="66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slide" Target="slides/slide22.xml"/><Relationship Id="rId21" Type="http://schemas.openxmlformats.org/officeDocument/2006/relationships/slide" Target="slides/slide17.xml"/><Relationship Id="rId34" Type="http://schemas.openxmlformats.org/officeDocument/2006/relationships/presProps" Target="presProps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slide" Target="slides/slide21.xml"/><Relationship Id="rId33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29" Type="http://schemas.openxmlformats.org/officeDocument/2006/relationships/slide" Target="slides/slide25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slide" Target="slides/slide20.xml"/><Relationship Id="rId32" Type="http://schemas.openxmlformats.org/officeDocument/2006/relationships/notesMaster" Target="notesMasters/notesMaster1.xml"/><Relationship Id="rId37" Type="http://schemas.openxmlformats.org/officeDocument/2006/relationships/tableStyles" Target="tableStyles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slide" Target="slides/slide19.xml"/><Relationship Id="rId28" Type="http://schemas.openxmlformats.org/officeDocument/2006/relationships/slide" Target="slides/slide24.xml"/><Relationship Id="rId36" Type="http://schemas.openxmlformats.org/officeDocument/2006/relationships/theme" Target="theme/theme1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31" Type="http://schemas.openxmlformats.org/officeDocument/2006/relationships/slide" Target="slides/slide27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slide" Target="slides/slide18.xml"/><Relationship Id="rId27" Type="http://schemas.openxmlformats.org/officeDocument/2006/relationships/slide" Target="slides/slide23.xml"/><Relationship Id="rId30" Type="http://schemas.openxmlformats.org/officeDocument/2006/relationships/slide" Target="slides/slide26.xml"/><Relationship Id="rId35" Type="http://schemas.openxmlformats.org/officeDocument/2006/relationships/viewProps" Target="viewProps.xml"/><Relationship Id="rId8" Type="http://schemas.openxmlformats.org/officeDocument/2006/relationships/slide" Target="slides/slide4.xml"/><Relationship Id="rId3" Type="http://schemas.openxmlformats.org/officeDocument/2006/relationships/slideMaster" Target="slideMasters/slideMaster3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57473C6-F235-4D76-8306-F9B8675CC3E3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26FFF5F-7075-4034-9D87-24613F64AB6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06033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CE25003-6321-498D-BE48-F7CA1ED29012}" type="datetimeFigureOut">
              <a:rPr lang="en-US" smtClean="0"/>
              <a:t>6/8/2021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D977036-F49A-467A-BF23-BEBBC4D5547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359183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552346303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61303398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686005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544404540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43820174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8114282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570568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2561940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52972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77834859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5719305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380710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842003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304205044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292031146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88846242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122641281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51539004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403850217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74374325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83451979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6274337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4712024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97117270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6585337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8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61069416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200">
                <a:solidFill>
                  <a:prstClr val="black"/>
                </a:solidFill>
              </a:rPr>
              <a:t>© Copyright Showeet.com – Creative &amp; Free PowerPoint Templates</a:t>
            </a:r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914354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2CA3AB2B-189A-4C92-A457-C6A3833631A7}" type="slidenum">
              <a:rPr kumimoji="0" 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pPr marL="0" marR="0" lvl="0" indent="0" algn="r" defTabSz="914354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47132307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 1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>
            <a:extLst>
              <a:ext uri="{FF2B5EF4-FFF2-40B4-BE49-F238E27FC236}">
                <a16:creationId xmlns:a16="http://schemas.microsoft.com/office/drawing/2014/main" id="{FD4B6CD7-6499-479F-9CCA-D8908254E936}"/>
              </a:ext>
            </a:extLst>
          </p:cNvPr>
          <p:cNvGrpSpPr/>
          <p:nvPr userDrawn="1"/>
        </p:nvGrpSpPr>
        <p:grpSpPr>
          <a:xfrm>
            <a:off x="197669" y="114053"/>
            <a:ext cx="8110307" cy="6629895"/>
            <a:chOff x="1921112" y="114053"/>
            <a:chExt cx="8110307" cy="6629895"/>
          </a:xfrm>
        </p:grpSpPr>
        <p:sp>
          <p:nvSpPr>
            <p:cNvPr id="13" name="Figure">
              <a:extLst>
                <a:ext uri="{FF2B5EF4-FFF2-40B4-BE49-F238E27FC236}">
                  <a16:creationId xmlns:a16="http://schemas.microsoft.com/office/drawing/2014/main" id="{D20B0470-F419-435F-B58C-3C3722A47B17}"/>
                </a:ext>
              </a:extLst>
            </p:cNvPr>
            <p:cNvSpPr/>
            <p:nvPr userDrawn="1"/>
          </p:nvSpPr>
          <p:spPr>
            <a:xfrm>
              <a:off x="3867079" y="785076"/>
              <a:ext cx="4801950" cy="595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4" name="Figure">
              <a:extLst>
                <a:ext uri="{FF2B5EF4-FFF2-40B4-BE49-F238E27FC236}">
                  <a16:creationId xmlns:a16="http://schemas.microsoft.com/office/drawing/2014/main" id="{021DC576-2F28-4A56-ACCD-EF70E9C180D2}"/>
                </a:ext>
              </a:extLst>
            </p:cNvPr>
            <p:cNvSpPr/>
            <p:nvPr userDrawn="1"/>
          </p:nvSpPr>
          <p:spPr>
            <a:xfrm>
              <a:off x="2927648" y="1746876"/>
              <a:ext cx="7103771" cy="4829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5" name="Figure">
              <a:extLst>
                <a:ext uri="{FF2B5EF4-FFF2-40B4-BE49-F238E27FC236}">
                  <a16:creationId xmlns:a16="http://schemas.microsoft.com/office/drawing/2014/main" id="{DEB69096-630C-4947-845E-ACB18712FA8A}"/>
                </a:ext>
              </a:extLst>
            </p:cNvPr>
            <p:cNvSpPr/>
            <p:nvPr userDrawn="1"/>
          </p:nvSpPr>
          <p:spPr>
            <a:xfrm>
              <a:off x="2368461" y="1388997"/>
              <a:ext cx="6998772" cy="4812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6" name="Figure">
              <a:extLst>
                <a:ext uri="{FF2B5EF4-FFF2-40B4-BE49-F238E27FC236}">
                  <a16:creationId xmlns:a16="http://schemas.microsoft.com/office/drawing/2014/main" id="{124062B6-6236-41F5-8AEF-3FD87043A9F0}"/>
                </a:ext>
              </a:extLst>
            </p:cNvPr>
            <p:cNvSpPr/>
            <p:nvPr userDrawn="1"/>
          </p:nvSpPr>
          <p:spPr>
            <a:xfrm>
              <a:off x="6730112" y="114053"/>
              <a:ext cx="1313884" cy="118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415" h="19060" extrusionOk="0">
                  <a:moveTo>
                    <a:pt x="1251" y="17706"/>
                  </a:moveTo>
                  <a:cubicBezTo>
                    <a:pt x="3633" y="20258"/>
                    <a:pt x="13007" y="19180"/>
                    <a:pt x="16737" y="14651"/>
                  </a:cubicBezTo>
                  <a:cubicBezTo>
                    <a:pt x="20468" y="10087"/>
                    <a:pt x="17145" y="3797"/>
                    <a:pt x="14794" y="1210"/>
                  </a:cubicBezTo>
                  <a:cubicBezTo>
                    <a:pt x="12411" y="-1342"/>
                    <a:pt x="7458" y="275"/>
                    <a:pt x="3727" y="4804"/>
                  </a:cubicBezTo>
                  <a:cubicBezTo>
                    <a:pt x="-3" y="9368"/>
                    <a:pt x="-1132" y="15155"/>
                    <a:pt x="1251" y="17706"/>
                  </a:cubicBezTo>
                  <a:close/>
                </a:path>
              </a:pathLst>
            </a:custGeom>
            <a:solidFill>
              <a:schemeClr val="accent5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7" name="Figure">
              <a:extLst>
                <a:ext uri="{FF2B5EF4-FFF2-40B4-BE49-F238E27FC236}">
                  <a16:creationId xmlns:a16="http://schemas.microsoft.com/office/drawing/2014/main" id="{E178CED8-4535-4F12-85F1-18787F1F5D01}"/>
                </a:ext>
              </a:extLst>
            </p:cNvPr>
            <p:cNvSpPr/>
            <p:nvPr userDrawn="1"/>
          </p:nvSpPr>
          <p:spPr>
            <a:xfrm>
              <a:off x="1921112" y="420729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8" name="Figure">
              <a:extLst>
                <a:ext uri="{FF2B5EF4-FFF2-40B4-BE49-F238E27FC236}">
                  <a16:creationId xmlns:a16="http://schemas.microsoft.com/office/drawing/2014/main" id="{A964FAC0-2421-40EB-83E1-A26EB53301EA}"/>
                </a:ext>
              </a:extLst>
            </p:cNvPr>
            <p:cNvSpPr/>
            <p:nvPr userDrawn="1"/>
          </p:nvSpPr>
          <p:spPr>
            <a:xfrm>
              <a:off x="8765547" y="1031118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D79A6E0A-A784-4C45-AFF8-2658713EFA2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8028" y="2072667"/>
            <a:ext cx="5007944" cy="23876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5C34C85-A365-4BBD-B9CF-8C6283402AC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8028" y="4552342"/>
            <a:ext cx="5007944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accent5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6186" y="6356351"/>
            <a:ext cx="2269164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</p:spTree>
    <p:extLst>
      <p:ext uri="{BB962C8B-B14F-4D97-AF65-F5344CB8AC3E}">
        <p14:creationId xmlns:p14="http://schemas.microsoft.com/office/powerpoint/2010/main" val="24699935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Section Header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3755"/>
            <a:ext cx="7886700" cy="1197687"/>
          </a:xfrm>
        </p:spPr>
        <p:txBody>
          <a:bodyPr anchor="b"/>
          <a:lstStyle>
            <a:lvl1pPr>
              <a:defRPr sz="45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268430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>
                    <a:lumMod val="8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  <p:sp>
        <p:nvSpPr>
          <p:cNvPr id="40" name="Freeform: Shape 39">
            <a:extLst>
              <a:ext uri="{FF2B5EF4-FFF2-40B4-BE49-F238E27FC236}">
                <a16:creationId xmlns:a16="http://schemas.microsoft.com/office/drawing/2014/main" id="{C9508563-B641-4132-867F-BB6D2C85860C}"/>
              </a:ext>
            </a:extLst>
          </p:cNvPr>
          <p:cNvSpPr/>
          <p:nvPr userDrawn="1"/>
        </p:nvSpPr>
        <p:spPr>
          <a:xfrm>
            <a:off x="2627741" y="1224186"/>
            <a:ext cx="5207842" cy="5633814"/>
          </a:xfrm>
          <a:custGeom>
            <a:avLst/>
            <a:gdLst>
              <a:gd name="connsiteX0" fmla="*/ 2603877 w 5207842"/>
              <a:gd name="connsiteY0" fmla="*/ 4 h 5633814"/>
              <a:gd name="connsiteX1" fmla="*/ 5170025 w 5207842"/>
              <a:gd name="connsiteY1" fmla="*/ 2257595 h 5633814"/>
              <a:gd name="connsiteX2" fmla="*/ 4764420 w 5207842"/>
              <a:gd name="connsiteY2" fmla="*/ 5567399 h 5633814"/>
              <a:gd name="connsiteX3" fmla="*/ 4730527 w 5207842"/>
              <a:gd name="connsiteY3" fmla="*/ 5633814 h 5633814"/>
              <a:gd name="connsiteX4" fmla="*/ 1843836 w 5207842"/>
              <a:gd name="connsiteY4" fmla="*/ 5633814 h 5633814"/>
              <a:gd name="connsiteX5" fmla="*/ 1652019 w 5207842"/>
              <a:gd name="connsiteY5" fmla="*/ 5466042 h 5633814"/>
              <a:gd name="connsiteX6" fmla="*/ 12712 w 5207842"/>
              <a:gd name="connsiteY6" fmla="*/ 2776623 h 5633814"/>
              <a:gd name="connsiteX7" fmla="*/ 2338940 w 5207842"/>
              <a:gd name="connsiteY7" fmla="*/ 13557 h 5633814"/>
              <a:gd name="connsiteX8" fmla="*/ 2603877 w 5207842"/>
              <a:gd name="connsiteY8" fmla="*/ 4 h 5633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7842" h="5633814">
                <a:moveTo>
                  <a:pt x="2603877" y="4"/>
                </a:moveTo>
                <a:cubicBezTo>
                  <a:pt x="3917085" y="-2412"/>
                  <a:pt x="5040256" y="961385"/>
                  <a:pt x="5170025" y="2257595"/>
                </a:cubicBezTo>
                <a:cubicBezTo>
                  <a:pt x="5260699" y="3164941"/>
                  <a:pt x="5211445" y="4628154"/>
                  <a:pt x="4764420" y="5567399"/>
                </a:cubicBezTo>
                <a:lnTo>
                  <a:pt x="4730527" y="5633814"/>
                </a:lnTo>
                <a:lnTo>
                  <a:pt x="1843836" y="5633814"/>
                </a:lnTo>
                <a:lnTo>
                  <a:pt x="1652019" y="5466042"/>
                </a:lnTo>
                <a:cubicBezTo>
                  <a:pt x="796046" y="4666985"/>
                  <a:pt x="90432" y="3554524"/>
                  <a:pt x="12712" y="2776623"/>
                </a:cubicBezTo>
                <a:cubicBezTo>
                  <a:pt x="-127974" y="1394000"/>
                  <a:pt x="915217" y="156867"/>
                  <a:pt x="2338940" y="13557"/>
                </a:cubicBezTo>
                <a:cubicBezTo>
                  <a:pt x="2427938" y="4620"/>
                  <a:pt x="2516330" y="165"/>
                  <a:pt x="2603877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C98B5F4A-9C22-4A32-8328-7DA507C042E4}"/>
              </a:ext>
            </a:extLst>
          </p:cNvPr>
          <p:cNvSpPr/>
          <p:nvPr userDrawn="1"/>
        </p:nvSpPr>
        <p:spPr>
          <a:xfrm>
            <a:off x="1608955" y="2267498"/>
            <a:ext cx="7535045" cy="4590502"/>
          </a:xfrm>
          <a:custGeom>
            <a:avLst/>
            <a:gdLst>
              <a:gd name="connsiteX0" fmla="*/ 5239714 w 7535045"/>
              <a:gd name="connsiteY0" fmla="*/ 1052 h 4590502"/>
              <a:gd name="connsiteX1" fmla="*/ 7497992 w 7535045"/>
              <a:gd name="connsiteY1" fmla="*/ 1104987 h 4590502"/>
              <a:gd name="connsiteX2" fmla="*/ 7535045 w 7535045"/>
              <a:gd name="connsiteY2" fmla="*/ 1186382 h 4590502"/>
              <a:gd name="connsiteX3" fmla="*/ 7535045 w 7535045"/>
              <a:gd name="connsiteY3" fmla="*/ 2862014 h 4590502"/>
              <a:gd name="connsiteX4" fmla="*/ 7496224 w 7535045"/>
              <a:gd name="connsiteY4" fmla="*/ 2956634 h 4590502"/>
              <a:gd name="connsiteX5" fmla="*/ 5921203 w 7535045"/>
              <a:gd name="connsiteY5" fmla="*/ 4479326 h 4590502"/>
              <a:gd name="connsiteX6" fmla="*/ 5700631 w 7535045"/>
              <a:gd name="connsiteY6" fmla="*/ 4590502 h 4590502"/>
              <a:gd name="connsiteX7" fmla="*/ 403214 w 7535045"/>
              <a:gd name="connsiteY7" fmla="*/ 4590502 h 4590502"/>
              <a:gd name="connsiteX8" fmla="*/ 318622 w 7535045"/>
              <a:gd name="connsiteY8" fmla="*/ 4518246 h 4590502"/>
              <a:gd name="connsiteX9" fmla="*/ 96423 w 7535045"/>
              <a:gd name="connsiteY9" fmla="*/ 4208950 h 4590502"/>
              <a:gd name="connsiteX10" fmla="*/ 3441815 w 7535045"/>
              <a:gd name="connsiteY10" fmla="*/ 317993 h 4590502"/>
              <a:gd name="connsiteX11" fmla="*/ 5239714 w 7535045"/>
              <a:gd name="connsiteY11" fmla="*/ 1052 h 459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535045" h="4590502">
                <a:moveTo>
                  <a:pt x="5239714" y="1052"/>
                </a:moveTo>
                <a:cubicBezTo>
                  <a:pt x="6572370" y="-27908"/>
                  <a:pt x="7215683" y="546491"/>
                  <a:pt x="7497992" y="1104987"/>
                </a:cubicBezTo>
                <a:lnTo>
                  <a:pt x="7535045" y="1186382"/>
                </a:lnTo>
                <a:lnTo>
                  <a:pt x="7535045" y="2862014"/>
                </a:lnTo>
                <a:lnTo>
                  <a:pt x="7496224" y="2956634"/>
                </a:lnTo>
                <a:cubicBezTo>
                  <a:pt x="7193799" y="3605441"/>
                  <a:pt x="6594675" y="4112432"/>
                  <a:pt x="5921203" y="4479326"/>
                </a:cubicBezTo>
                <a:lnTo>
                  <a:pt x="5700631" y="4590502"/>
                </a:lnTo>
                <a:lnTo>
                  <a:pt x="403214" y="4590502"/>
                </a:lnTo>
                <a:lnTo>
                  <a:pt x="318622" y="4518246"/>
                </a:lnTo>
                <a:cubicBezTo>
                  <a:pt x="223827" y="4424517"/>
                  <a:pt x="148584" y="4321454"/>
                  <a:pt x="96423" y="4208950"/>
                </a:cubicBezTo>
                <a:cubicBezTo>
                  <a:pt x="-480938" y="2966792"/>
                  <a:pt x="1648770" y="854030"/>
                  <a:pt x="3441815" y="317993"/>
                </a:cubicBezTo>
                <a:cubicBezTo>
                  <a:pt x="4148584" y="106770"/>
                  <a:pt x="4742189" y="11864"/>
                  <a:pt x="5239714" y="1052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2" name="Freeform: Shape 41">
            <a:extLst>
              <a:ext uri="{FF2B5EF4-FFF2-40B4-BE49-F238E27FC236}">
                <a16:creationId xmlns:a16="http://schemas.microsoft.com/office/drawing/2014/main" id="{DC3A4488-F4FB-44FA-B4B4-485C122BB804}"/>
              </a:ext>
            </a:extLst>
          </p:cNvPr>
          <p:cNvSpPr/>
          <p:nvPr userDrawn="1"/>
        </p:nvSpPr>
        <p:spPr>
          <a:xfrm>
            <a:off x="1002560" y="1879259"/>
            <a:ext cx="7590438" cy="4978741"/>
          </a:xfrm>
          <a:custGeom>
            <a:avLst/>
            <a:gdLst>
              <a:gd name="connsiteX0" fmla="*/ 6341668 w 7590438"/>
              <a:gd name="connsiteY0" fmla="*/ 994 h 4978741"/>
              <a:gd name="connsiteX1" fmla="*/ 7590438 w 7590438"/>
              <a:gd name="connsiteY1" fmla="*/ 1946720 h 4978741"/>
              <a:gd name="connsiteX2" fmla="*/ 5527381 w 7590438"/>
              <a:gd name="connsiteY2" fmla="*/ 4927891 h 4978741"/>
              <a:gd name="connsiteX3" fmla="*/ 5417570 w 7590438"/>
              <a:gd name="connsiteY3" fmla="*/ 4978741 h 4978741"/>
              <a:gd name="connsiteX4" fmla="*/ 3171206 w 7590438"/>
              <a:gd name="connsiteY4" fmla="*/ 4978741 h 4978741"/>
              <a:gd name="connsiteX5" fmla="*/ 3031431 w 7590438"/>
              <a:gd name="connsiteY5" fmla="*/ 4927891 h 4978741"/>
              <a:gd name="connsiteX6" fmla="*/ 0 w 7590438"/>
              <a:gd name="connsiteY6" fmla="*/ 1946720 h 4978741"/>
              <a:gd name="connsiteX7" fmla="*/ 4640710 w 7590438"/>
              <a:gd name="connsiteY7" fmla="*/ 508161 h 4978741"/>
              <a:gd name="connsiteX8" fmla="*/ 6341668 w 7590438"/>
              <a:gd name="connsiteY8" fmla="*/ 994 h 497874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590438" h="4978741">
                <a:moveTo>
                  <a:pt x="6341668" y="994"/>
                </a:moveTo>
                <a:cubicBezTo>
                  <a:pt x="7280836" y="33740"/>
                  <a:pt x="7590438" y="870991"/>
                  <a:pt x="7590438" y="1946720"/>
                </a:cubicBezTo>
                <a:cubicBezTo>
                  <a:pt x="7590438" y="3120243"/>
                  <a:pt x="6651715" y="4374239"/>
                  <a:pt x="5527381" y="4927891"/>
                </a:cubicBezTo>
                <a:lnTo>
                  <a:pt x="5417570" y="4978741"/>
                </a:lnTo>
                <a:lnTo>
                  <a:pt x="3171206" y="4978741"/>
                </a:lnTo>
                <a:lnTo>
                  <a:pt x="3031431" y="4927891"/>
                </a:lnTo>
                <a:cubicBezTo>
                  <a:pt x="1584307" y="4374239"/>
                  <a:pt x="0" y="3120243"/>
                  <a:pt x="0" y="1946720"/>
                </a:cubicBezTo>
                <a:cubicBezTo>
                  <a:pt x="0" y="382024"/>
                  <a:pt x="3262834" y="1223755"/>
                  <a:pt x="4640710" y="508161"/>
                </a:cubicBezTo>
                <a:cubicBezTo>
                  <a:pt x="5357804" y="137446"/>
                  <a:pt x="5914774" y="-13890"/>
                  <a:pt x="6341668" y="994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6" name="Figure">
            <a:extLst>
              <a:ext uri="{FF2B5EF4-FFF2-40B4-BE49-F238E27FC236}">
                <a16:creationId xmlns:a16="http://schemas.microsoft.com/office/drawing/2014/main" id="{8AECFF67-532A-4F20-AC24-D67815BECD5D}"/>
              </a:ext>
            </a:extLst>
          </p:cNvPr>
          <p:cNvSpPr/>
          <p:nvPr userDrawn="1"/>
        </p:nvSpPr>
        <p:spPr>
          <a:xfrm>
            <a:off x="517393" y="4935873"/>
            <a:ext cx="949676" cy="9675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7" name="Figure">
            <a:extLst>
              <a:ext uri="{FF2B5EF4-FFF2-40B4-BE49-F238E27FC236}">
                <a16:creationId xmlns:a16="http://schemas.microsoft.com/office/drawing/2014/main" id="{32317ACE-FB5E-4BD1-929E-5C77F188678A}"/>
              </a:ext>
            </a:extLst>
          </p:cNvPr>
          <p:cNvSpPr/>
          <p:nvPr userDrawn="1"/>
        </p:nvSpPr>
        <p:spPr>
          <a:xfrm>
            <a:off x="7940446" y="1491189"/>
            <a:ext cx="655596" cy="6244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48431625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AA9099B8-BC83-41D8-8960-1B3250B51F8C}"/>
              </a:ext>
            </a:extLst>
          </p:cNvPr>
          <p:cNvSpPr/>
          <p:nvPr userDrawn="1"/>
        </p:nvSpPr>
        <p:spPr>
          <a:xfrm>
            <a:off x="2627741" y="1224186"/>
            <a:ext cx="5207842" cy="5633814"/>
          </a:xfrm>
          <a:custGeom>
            <a:avLst/>
            <a:gdLst>
              <a:gd name="connsiteX0" fmla="*/ 2603877 w 5207842"/>
              <a:gd name="connsiteY0" fmla="*/ 4 h 5633814"/>
              <a:gd name="connsiteX1" fmla="*/ 5170025 w 5207842"/>
              <a:gd name="connsiteY1" fmla="*/ 2257595 h 5633814"/>
              <a:gd name="connsiteX2" fmla="*/ 4764420 w 5207842"/>
              <a:gd name="connsiteY2" fmla="*/ 5567399 h 5633814"/>
              <a:gd name="connsiteX3" fmla="*/ 4730527 w 5207842"/>
              <a:gd name="connsiteY3" fmla="*/ 5633814 h 5633814"/>
              <a:gd name="connsiteX4" fmla="*/ 1843836 w 5207842"/>
              <a:gd name="connsiteY4" fmla="*/ 5633814 h 5633814"/>
              <a:gd name="connsiteX5" fmla="*/ 1652019 w 5207842"/>
              <a:gd name="connsiteY5" fmla="*/ 5466042 h 5633814"/>
              <a:gd name="connsiteX6" fmla="*/ 12712 w 5207842"/>
              <a:gd name="connsiteY6" fmla="*/ 2776623 h 5633814"/>
              <a:gd name="connsiteX7" fmla="*/ 2338940 w 5207842"/>
              <a:gd name="connsiteY7" fmla="*/ 13557 h 5633814"/>
              <a:gd name="connsiteX8" fmla="*/ 2603877 w 5207842"/>
              <a:gd name="connsiteY8" fmla="*/ 4 h 5633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7842" h="5633814">
                <a:moveTo>
                  <a:pt x="2603877" y="4"/>
                </a:moveTo>
                <a:cubicBezTo>
                  <a:pt x="3917085" y="-2412"/>
                  <a:pt x="5040256" y="961385"/>
                  <a:pt x="5170025" y="2257595"/>
                </a:cubicBezTo>
                <a:cubicBezTo>
                  <a:pt x="5260699" y="3164941"/>
                  <a:pt x="5211445" y="4628154"/>
                  <a:pt x="4764420" y="5567399"/>
                </a:cubicBezTo>
                <a:lnTo>
                  <a:pt x="4730527" y="5633814"/>
                </a:lnTo>
                <a:lnTo>
                  <a:pt x="1843836" y="5633814"/>
                </a:lnTo>
                <a:lnTo>
                  <a:pt x="1652019" y="5466042"/>
                </a:lnTo>
                <a:cubicBezTo>
                  <a:pt x="796046" y="4666985"/>
                  <a:pt x="90432" y="3554524"/>
                  <a:pt x="12712" y="2776623"/>
                </a:cubicBezTo>
                <a:cubicBezTo>
                  <a:pt x="-127974" y="1394000"/>
                  <a:pt x="915217" y="156867"/>
                  <a:pt x="2338940" y="13557"/>
                </a:cubicBezTo>
                <a:cubicBezTo>
                  <a:pt x="2427938" y="4620"/>
                  <a:pt x="2516330" y="165"/>
                  <a:pt x="2603877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626C51BB-701F-461F-9F32-9F76FD688F3D}"/>
              </a:ext>
            </a:extLst>
          </p:cNvPr>
          <p:cNvSpPr/>
          <p:nvPr userDrawn="1"/>
        </p:nvSpPr>
        <p:spPr>
          <a:xfrm>
            <a:off x="1608955" y="2267498"/>
            <a:ext cx="7535045" cy="4590502"/>
          </a:xfrm>
          <a:custGeom>
            <a:avLst/>
            <a:gdLst>
              <a:gd name="connsiteX0" fmla="*/ 5239714 w 7535045"/>
              <a:gd name="connsiteY0" fmla="*/ 1052 h 4590502"/>
              <a:gd name="connsiteX1" fmla="*/ 7497992 w 7535045"/>
              <a:gd name="connsiteY1" fmla="*/ 1104988 h 4590502"/>
              <a:gd name="connsiteX2" fmla="*/ 7535045 w 7535045"/>
              <a:gd name="connsiteY2" fmla="*/ 1186382 h 4590502"/>
              <a:gd name="connsiteX3" fmla="*/ 7535045 w 7535045"/>
              <a:gd name="connsiteY3" fmla="*/ 2862014 h 4590502"/>
              <a:gd name="connsiteX4" fmla="*/ 7496224 w 7535045"/>
              <a:gd name="connsiteY4" fmla="*/ 2956634 h 4590502"/>
              <a:gd name="connsiteX5" fmla="*/ 5921203 w 7535045"/>
              <a:gd name="connsiteY5" fmla="*/ 4479326 h 4590502"/>
              <a:gd name="connsiteX6" fmla="*/ 5700631 w 7535045"/>
              <a:gd name="connsiteY6" fmla="*/ 4590502 h 4590502"/>
              <a:gd name="connsiteX7" fmla="*/ 403214 w 7535045"/>
              <a:gd name="connsiteY7" fmla="*/ 4590502 h 4590502"/>
              <a:gd name="connsiteX8" fmla="*/ 318622 w 7535045"/>
              <a:gd name="connsiteY8" fmla="*/ 4518246 h 4590502"/>
              <a:gd name="connsiteX9" fmla="*/ 96423 w 7535045"/>
              <a:gd name="connsiteY9" fmla="*/ 4208950 h 4590502"/>
              <a:gd name="connsiteX10" fmla="*/ 3441815 w 7535045"/>
              <a:gd name="connsiteY10" fmla="*/ 317993 h 4590502"/>
              <a:gd name="connsiteX11" fmla="*/ 5239714 w 7535045"/>
              <a:gd name="connsiteY11" fmla="*/ 1052 h 459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535045" h="4590502">
                <a:moveTo>
                  <a:pt x="5239714" y="1052"/>
                </a:moveTo>
                <a:cubicBezTo>
                  <a:pt x="6572371" y="-27908"/>
                  <a:pt x="7215683" y="546491"/>
                  <a:pt x="7497992" y="1104988"/>
                </a:cubicBezTo>
                <a:lnTo>
                  <a:pt x="7535045" y="1186382"/>
                </a:lnTo>
                <a:lnTo>
                  <a:pt x="7535045" y="2862014"/>
                </a:lnTo>
                <a:lnTo>
                  <a:pt x="7496224" y="2956634"/>
                </a:lnTo>
                <a:cubicBezTo>
                  <a:pt x="7193799" y="3605441"/>
                  <a:pt x="6594675" y="4112432"/>
                  <a:pt x="5921203" y="4479326"/>
                </a:cubicBezTo>
                <a:lnTo>
                  <a:pt x="5700631" y="4590502"/>
                </a:lnTo>
                <a:lnTo>
                  <a:pt x="403214" y="4590502"/>
                </a:lnTo>
                <a:lnTo>
                  <a:pt x="318622" y="4518246"/>
                </a:lnTo>
                <a:cubicBezTo>
                  <a:pt x="223827" y="4424517"/>
                  <a:pt x="148584" y="4321454"/>
                  <a:pt x="96423" y="4208950"/>
                </a:cubicBezTo>
                <a:cubicBezTo>
                  <a:pt x="-480938" y="2966792"/>
                  <a:pt x="1648770" y="854030"/>
                  <a:pt x="3441815" y="317993"/>
                </a:cubicBezTo>
                <a:cubicBezTo>
                  <a:pt x="4148584" y="106770"/>
                  <a:pt x="4742189" y="11864"/>
                  <a:pt x="5239714" y="1052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8" name="Figure">
            <a:extLst>
              <a:ext uri="{FF2B5EF4-FFF2-40B4-BE49-F238E27FC236}">
                <a16:creationId xmlns:a16="http://schemas.microsoft.com/office/drawing/2014/main" id="{4676B7C6-E6FF-4568-BD8C-71C3B2730C57}"/>
              </a:ext>
            </a:extLst>
          </p:cNvPr>
          <p:cNvSpPr/>
          <p:nvPr userDrawn="1"/>
        </p:nvSpPr>
        <p:spPr>
          <a:xfrm>
            <a:off x="517393" y="4935873"/>
            <a:ext cx="949676" cy="9675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9" name="Figure">
            <a:extLst>
              <a:ext uri="{FF2B5EF4-FFF2-40B4-BE49-F238E27FC236}">
                <a16:creationId xmlns:a16="http://schemas.microsoft.com/office/drawing/2014/main" id="{F6536B3B-36A2-4A00-9B5F-B84F83D2F3FC}"/>
              </a:ext>
            </a:extLst>
          </p:cNvPr>
          <p:cNvSpPr/>
          <p:nvPr userDrawn="1"/>
        </p:nvSpPr>
        <p:spPr>
          <a:xfrm>
            <a:off x="7940446" y="1491189"/>
            <a:ext cx="655596" cy="6244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623888" y="43755"/>
            <a:ext cx="7886700" cy="1197687"/>
          </a:xfrm>
        </p:spPr>
        <p:txBody>
          <a:bodyPr anchor="b"/>
          <a:lstStyle>
            <a:lvl1pPr>
              <a:defRPr sz="45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623888" y="1268430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>
                    <a:lumMod val="8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  <p:sp>
        <p:nvSpPr>
          <p:cNvPr id="36" name="Picture Placeholder 35">
            <a:extLst>
              <a:ext uri="{FF2B5EF4-FFF2-40B4-BE49-F238E27FC236}">
                <a16:creationId xmlns:a16="http://schemas.microsoft.com/office/drawing/2014/main" id="{503B6CA4-DD77-4137-947D-186758031F2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02560" y="1879258"/>
            <a:ext cx="7590438" cy="4978742"/>
          </a:xfrm>
          <a:custGeom>
            <a:avLst/>
            <a:gdLst>
              <a:gd name="connsiteX0" fmla="*/ 6341668 w 7590438"/>
              <a:gd name="connsiteY0" fmla="*/ 995 h 4978742"/>
              <a:gd name="connsiteX1" fmla="*/ 7590438 w 7590438"/>
              <a:gd name="connsiteY1" fmla="*/ 1946721 h 4978742"/>
              <a:gd name="connsiteX2" fmla="*/ 5527381 w 7590438"/>
              <a:gd name="connsiteY2" fmla="*/ 4927892 h 4978742"/>
              <a:gd name="connsiteX3" fmla="*/ 5417570 w 7590438"/>
              <a:gd name="connsiteY3" fmla="*/ 4978742 h 4978742"/>
              <a:gd name="connsiteX4" fmla="*/ 3171207 w 7590438"/>
              <a:gd name="connsiteY4" fmla="*/ 4978742 h 4978742"/>
              <a:gd name="connsiteX5" fmla="*/ 3031432 w 7590438"/>
              <a:gd name="connsiteY5" fmla="*/ 4927892 h 4978742"/>
              <a:gd name="connsiteX6" fmla="*/ 0 w 7590438"/>
              <a:gd name="connsiteY6" fmla="*/ 1946721 h 4978742"/>
              <a:gd name="connsiteX7" fmla="*/ 4640710 w 7590438"/>
              <a:gd name="connsiteY7" fmla="*/ 508161 h 4978742"/>
              <a:gd name="connsiteX8" fmla="*/ 6341668 w 7590438"/>
              <a:gd name="connsiteY8" fmla="*/ 995 h 4978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590438" h="4978742">
                <a:moveTo>
                  <a:pt x="6341668" y="995"/>
                </a:moveTo>
                <a:cubicBezTo>
                  <a:pt x="7280836" y="33741"/>
                  <a:pt x="7590438" y="870992"/>
                  <a:pt x="7590438" y="1946721"/>
                </a:cubicBezTo>
                <a:cubicBezTo>
                  <a:pt x="7590438" y="3120244"/>
                  <a:pt x="6651715" y="4374240"/>
                  <a:pt x="5527381" y="4927892"/>
                </a:cubicBezTo>
                <a:lnTo>
                  <a:pt x="5417570" y="4978742"/>
                </a:lnTo>
                <a:lnTo>
                  <a:pt x="3171207" y="4978742"/>
                </a:lnTo>
                <a:lnTo>
                  <a:pt x="3031432" y="4927892"/>
                </a:lnTo>
                <a:cubicBezTo>
                  <a:pt x="1584307" y="4374240"/>
                  <a:pt x="0" y="3120244"/>
                  <a:pt x="0" y="1946721"/>
                </a:cubicBezTo>
                <a:cubicBezTo>
                  <a:pt x="0" y="382025"/>
                  <a:pt x="3262834" y="1223756"/>
                  <a:pt x="4640710" y="508161"/>
                </a:cubicBezTo>
                <a:cubicBezTo>
                  <a:pt x="5357804" y="137447"/>
                  <a:pt x="5914774" y="-13889"/>
                  <a:pt x="6341668" y="995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vert="horz" wrap="square" lIns="91440" tIns="1645920" rIns="91440" bIns="45720" rtlCol="0" anchor="t">
            <a:noAutofit/>
          </a:bodyPr>
          <a:lstStyle>
            <a:lvl1pPr>
              <a:defRPr lang="en-US" sz="2800"/>
            </a:lvl1pPr>
          </a:lstStyle>
          <a:p>
            <a:pPr marL="228600" lvl="0" indent="-228600" algn="ctr" defTabSz="914400">
              <a:spcBef>
                <a:spcPts val="1000"/>
              </a:spcBef>
              <a:spcAft>
                <a:spcPts val="1200"/>
              </a:spcAft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713124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2 w Photo (bi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405910"/>
            <a:ext cx="7886700" cy="1197687"/>
          </a:xfrm>
        </p:spPr>
        <p:txBody>
          <a:bodyPr anchor="b"/>
          <a:lstStyle>
            <a:lvl1pPr>
              <a:defRPr sz="4500">
                <a:solidFill>
                  <a:schemeClr val="accent4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1630585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bg1">
                    <a:lumMod val="8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  <p:sp>
        <p:nvSpPr>
          <p:cNvPr id="27" name="Freeform: Shape 26">
            <a:extLst>
              <a:ext uri="{FF2B5EF4-FFF2-40B4-BE49-F238E27FC236}">
                <a16:creationId xmlns:a16="http://schemas.microsoft.com/office/drawing/2014/main" id="{00DC61FD-979C-49D8-8EC8-0414A39C8BCD}"/>
              </a:ext>
            </a:extLst>
          </p:cNvPr>
          <p:cNvSpPr/>
          <p:nvPr userDrawn="1"/>
        </p:nvSpPr>
        <p:spPr>
          <a:xfrm>
            <a:off x="2627741" y="1224186"/>
            <a:ext cx="5207842" cy="5633814"/>
          </a:xfrm>
          <a:custGeom>
            <a:avLst/>
            <a:gdLst>
              <a:gd name="connsiteX0" fmla="*/ 2603877 w 5207842"/>
              <a:gd name="connsiteY0" fmla="*/ 4 h 5633814"/>
              <a:gd name="connsiteX1" fmla="*/ 5170025 w 5207842"/>
              <a:gd name="connsiteY1" fmla="*/ 2257595 h 5633814"/>
              <a:gd name="connsiteX2" fmla="*/ 4764420 w 5207842"/>
              <a:gd name="connsiteY2" fmla="*/ 5567399 h 5633814"/>
              <a:gd name="connsiteX3" fmla="*/ 4730527 w 5207842"/>
              <a:gd name="connsiteY3" fmla="*/ 5633814 h 5633814"/>
              <a:gd name="connsiteX4" fmla="*/ 1843836 w 5207842"/>
              <a:gd name="connsiteY4" fmla="*/ 5633814 h 5633814"/>
              <a:gd name="connsiteX5" fmla="*/ 1652019 w 5207842"/>
              <a:gd name="connsiteY5" fmla="*/ 5466042 h 5633814"/>
              <a:gd name="connsiteX6" fmla="*/ 12712 w 5207842"/>
              <a:gd name="connsiteY6" fmla="*/ 2776623 h 5633814"/>
              <a:gd name="connsiteX7" fmla="*/ 2338940 w 5207842"/>
              <a:gd name="connsiteY7" fmla="*/ 13557 h 5633814"/>
              <a:gd name="connsiteX8" fmla="*/ 2603877 w 5207842"/>
              <a:gd name="connsiteY8" fmla="*/ 4 h 563381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5207842" h="5633814">
                <a:moveTo>
                  <a:pt x="2603877" y="4"/>
                </a:moveTo>
                <a:cubicBezTo>
                  <a:pt x="3917085" y="-2412"/>
                  <a:pt x="5040256" y="961385"/>
                  <a:pt x="5170025" y="2257595"/>
                </a:cubicBezTo>
                <a:cubicBezTo>
                  <a:pt x="5260699" y="3164941"/>
                  <a:pt x="5211445" y="4628154"/>
                  <a:pt x="4764420" y="5567399"/>
                </a:cubicBezTo>
                <a:lnTo>
                  <a:pt x="4730527" y="5633814"/>
                </a:lnTo>
                <a:lnTo>
                  <a:pt x="1843836" y="5633814"/>
                </a:lnTo>
                <a:lnTo>
                  <a:pt x="1652019" y="5466042"/>
                </a:lnTo>
                <a:cubicBezTo>
                  <a:pt x="796046" y="4666985"/>
                  <a:pt x="90432" y="3554524"/>
                  <a:pt x="12712" y="2776623"/>
                </a:cubicBezTo>
                <a:cubicBezTo>
                  <a:pt x="-127974" y="1394000"/>
                  <a:pt x="915217" y="156867"/>
                  <a:pt x="2338940" y="13557"/>
                </a:cubicBezTo>
                <a:cubicBezTo>
                  <a:pt x="2427938" y="4620"/>
                  <a:pt x="2516330" y="165"/>
                  <a:pt x="2603877" y="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1" name="Freeform: Shape 30">
            <a:extLst>
              <a:ext uri="{FF2B5EF4-FFF2-40B4-BE49-F238E27FC236}">
                <a16:creationId xmlns:a16="http://schemas.microsoft.com/office/drawing/2014/main" id="{AE851E1C-FE07-4902-AB63-0740ED44A82B}"/>
              </a:ext>
            </a:extLst>
          </p:cNvPr>
          <p:cNvSpPr/>
          <p:nvPr userDrawn="1"/>
        </p:nvSpPr>
        <p:spPr>
          <a:xfrm>
            <a:off x="1608955" y="2267498"/>
            <a:ext cx="7535045" cy="4590502"/>
          </a:xfrm>
          <a:custGeom>
            <a:avLst/>
            <a:gdLst>
              <a:gd name="connsiteX0" fmla="*/ 5239714 w 7535045"/>
              <a:gd name="connsiteY0" fmla="*/ 1052 h 4590502"/>
              <a:gd name="connsiteX1" fmla="*/ 7497992 w 7535045"/>
              <a:gd name="connsiteY1" fmla="*/ 1104987 h 4590502"/>
              <a:gd name="connsiteX2" fmla="*/ 7535045 w 7535045"/>
              <a:gd name="connsiteY2" fmla="*/ 1186382 h 4590502"/>
              <a:gd name="connsiteX3" fmla="*/ 7535045 w 7535045"/>
              <a:gd name="connsiteY3" fmla="*/ 2862014 h 4590502"/>
              <a:gd name="connsiteX4" fmla="*/ 7496224 w 7535045"/>
              <a:gd name="connsiteY4" fmla="*/ 2956634 h 4590502"/>
              <a:gd name="connsiteX5" fmla="*/ 5921203 w 7535045"/>
              <a:gd name="connsiteY5" fmla="*/ 4479326 h 4590502"/>
              <a:gd name="connsiteX6" fmla="*/ 5700631 w 7535045"/>
              <a:gd name="connsiteY6" fmla="*/ 4590502 h 4590502"/>
              <a:gd name="connsiteX7" fmla="*/ 403214 w 7535045"/>
              <a:gd name="connsiteY7" fmla="*/ 4590502 h 4590502"/>
              <a:gd name="connsiteX8" fmla="*/ 318622 w 7535045"/>
              <a:gd name="connsiteY8" fmla="*/ 4518246 h 4590502"/>
              <a:gd name="connsiteX9" fmla="*/ 96423 w 7535045"/>
              <a:gd name="connsiteY9" fmla="*/ 4208950 h 4590502"/>
              <a:gd name="connsiteX10" fmla="*/ 3441815 w 7535045"/>
              <a:gd name="connsiteY10" fmla="*/ 317993 h 4590502"/>
              <a:gd name="connsiteX11" fmla="*/ 5239714 w 7535045"/>
              <a:gd name="connsiteY11" fmla="*/ 1052 h 459050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</a:cxnLst>
            <a:rect l="l" t="t" r="r" b="b"/>
            <a:pathLst>
              <a:path w="7535045" h="4590502">
                <a:moveTo>
                  <a:pt x="5239714" y="1052"/>
                </a:moveTo>
                <a:cubicBezTo>
                  <a:pt x="6572370" y="-27908"/>
                  <a:pt x="7215683" y="546491"/>
                  <a:pt x="7497992" y="1104987"/>
                </a:cubicBezTo>
                <a:lnTo>
                  <a:pt x="7535045" y="1186382"/>
                </a:lnTo>
                <a:lnTo>
                  <a:pt x="7535045" y="2862014"/>
                </a:lnTo>
                <a:lnTo>
                  <a:pt x="7496224" y="2956634"/>
                </a:lnTo>
                <a:cubicBezTo>
                  <a:pt x="7193799" y="3605441"/>
                  <a:pt x="6594675" y="4112432"/>
                  <a:pt x="5921203" y="4479326"/>
                </a:cubicBezTo>
                <a:lnTo>
                  <a:pt x="5700631" y="4590502"/>
                </a:lnTo>
                <a:lnTo>
                  <a:pt x="403214" y="4590502"/>
                </a:lnTo>
                <a:lnTo>
                  <a:pt x="318622" y="4518246"/>
                </a:lnTo>
                <a:cubicBezTo>
                  <a:pt x="223827" y="4424517"/>
                  <a:pt x="148584" y="4321454"/>
                  <a:pt x="96423" y="4208950"/>
                </a:cubicBezTo>
                <a:cubicBezTo>
                  <a:pt x="-480938" y="2966792"/>
                  <a:pt x="1648770" y="854030"/>
                  <a:pt x="3441815" y="317993"/>
                </a:cubicBezTo>
                <a:cubicBezTo>
                  <a:pt x="4148584" y="106770"/>
                  <a:pt x="4742189" y="11864"/>
                  <a:pt x="5239714" y="1052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9" name="Figure">
            <a:extLst>
              <a:ext uri="{FF2B5EF4-FFF2-40B4-BE49-F238E27FC236}">
                <a16:creationId xmlns:a16="http://schemas.microsoft.com/office/drawing/2014/main" id="{089CEF4D-F0BB-4C65-98B7-96ACEADE2230}"/>
              </a:ext>
            </a:extLst>
          </p:cNvPr>
          <p:cNvSpPr/>
          <p:nvPr userDrawn="1"/>
        </p:nvSpPr>
        <p:spPr>
          <a:xfrm>
            <a:off x="517393" y="4935873"/>
            <a:ext cx="949676" cy="9675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15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igure">
            <a:extLst>
              <a:ext uri="{FF2B5EF4-FFF2-40B4-BE49-F238E27FC236}">
                <a16:creationId xmlns:a16="http://schemas.microsoft.com/office/drawing/2014/main" id="{84E9059E-DF0A-413A-BE8D-4A3C7D3C4992}"/>
              </a:ext>
            </a:extLst>
          </p:cNvPr>
          <p:cNvSpPr/>
          <p:nvPr userDrawn="1"/>
        </p:nvSpPr>
        <p:spPr>
          <a:xfrm>
            <a:off x="7940446" y="1491189"/>
            <a:ext cx="655596" cy="62440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9" name="Picture Placeholder 28">
            <a:extLst>
              <a:ext uri="{FF2B5EF4-FFF2-40B4-BE49-F238E27FC236}">
                <a16:creationId xmlns:a16="http://schemas.microsoft.com/office/drawing/2014/main" id="{774065CF-E03F-47A0-BA69-8273B1F3FB02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1002560" y="1879258"/>
            <a:ext cx="7590438" cy="4978742"/>
          </a:xfrm>
          <a:custGeom>
            <a:avLst/>
            <a:gdLst>
              <a:gd name="connsiteX0" fmla="*/ 6341668 w 7590438"/>
              <a:gd name="connsiteY0" fmla="*/ 995 h 4978742"/>
              <a:gd name="connsiteX1" fmla="*/ 7590438 w 7590438"/>
              <a:gd name="connsiteY1" fmla="*/ 1946721 h 4978742"/>
              <a:gd name="connsiteX2" fmla="*/ 5527381 w 7590438"/>
              <a:gd name="connsiteY2" fmla="*/ 4927892 h 4978742"/>
              <a:gd name="connsiteX3" fmla="*/ 5417570 w 7590438"/>
              <a:gd name="connsiteY3" fmla="*/ 4978742 h 4978742"/>
              <a:gd name="connsiteX4" fmla="*/ 3171207 w 7590438"/>
              <a:gd name="connsiteY4" fmla="*/ 4978742 h 4978742"/>
              <a:gd name="connsiteX5" fmla="*/ 3031432 w 7590438"/>
              <a:gd name="connsiteY5" fmla="*/ 4927892 h 4978742"/>
              <a:gd name="connsiteX6" fmla="*/ 0 w 7590438"/>
              <a:gd name="connsiteY6" fmla="*/ 1946721 h 4978742"/>
              <a:gd name="connsiteX7" fmla="*/ 4640710 w 7590438"/>
              <a:gd name="connsiteY7" fmla="*/ 508161 h 4978742"/>
              <a:gd name="connsiteX8" fmla="*/ 6341668 w 7590438"/>
              <a:gd name="connsiteY8" fmla="*/ 995 h 497874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7590438" h="4978742">
                <a:moveTo>
                  <a:pt x="6341668" y="995"/>
                </a:moveTo>
                <a:cubicBezTo>
                  <a:pt x="7280836" y="33741"/>
                  <a:pt x="7590438" y="870992"/>
                  <a:pt x="7590438" y="1946721"/>
                </a:cubicBezTo>
                <a:cubicBezTo>
                  <a:pt x="7590438" y="3120244"/>
                  <a:pt x="6651715" y="4374240"/>
                  <a:pt x="5527381" y="4927892"/>
                </a:cubicBezTo>
                <a:lnTo>
                  <a:pt x="5417570" y="4978742"/>
                </a:lnTo>
                <a:lnTo>
                  <a:pt x="3171207" y="4978742"/>
                </a:lnTo>
                <a:lnTo>
                  <a:pt x="3031432" y="4927892"/>
                </a:lnTo>
                <a:cubicBezTo>
                  <a:pt x="1584307" y="4374240"/>
                  <a:pt x="0" y="3120244"/>
                  <a:pt x="0" y="1946721"/>
                </a:cubicBezTo>
                <a:cubicBezTo>
                  <a:pt x="0" y="382025"/>
                  <a:pt x="3262834" y="1223756"/>
                  <a:pt x="4640710" y="508161"/>
                </a:cubicBezTo>
                <a:cubicBezTo>
                  <a:pt x="5357804" y="137447"/>
                  <a:pt x="5914774" y="-13889"/>
                  <a:pt x="6341668" y="995"/>
                </a:cubicBezTo>
                <a:close/>
              </a:path>
            </a:pathLst>
          </a:custGeom>
          <a:solidFill>
            <a:schemeClr val="accent3"/>
          </a:solidFill>
        </p:spPr>
        <p:txBody>
          <a:bodyPr vert="horz" wrap="square" lIns="91440" tIns="1645920" rIns="91440" bIns="45720" rtlCol="0" anchor="t">
            <a:noAutofit/>
          </a:bodyPr>
          <a:lstStyle>
            <a:lvl1pPr>
              <a:defRPr lang="en-US" sz="2800"/>
            </a:lvl1pPr>
          </a:lstStyle>
          <a:p>
            <a:pPr marL="228600" lvl="0" indent="-228600" algn="ctr" defTabSz="914400">
              <a:spcBef>
                <a:spcPts val="1000"/>
              </a:spcBef>
              <a:spcAft>
                <a:spcPts val="1200"/>
              </a:spcAft>
            </a:pP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448176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Quot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" name="Freeform: Shape 34">
            <a:extLst>
              <a:ext uri="{FF2B5EF4-FFF2-40B4-BE49-F238E27FC236}">
                <a16:creationId xmlns:a16="http://schemas.microsoft.com/office/drawing/2014/main" id="{2BC6E09C-1B3F-41EF-B8FF-9238FF1C5ACA}"/>
              </a:ext>
            </a:extLst>
          </p:cNvPr>
          <p:cNvSpPr/>
          <p:nvPr userDrawn="1"/>
        </p:nvSpPr>
        <p:spPr>
          <a:xfrm>
            <a:off x="169090" y="1050968"/>
            <a:ext cx="8974910" cy="5807033"/>
          </a:xfrm>
          <a:custGeom>
            <a:avLst/>
            <a:gdLst>
              <a:gd name="connsiteX0" fmla="*/ 7194434 w 8974910"/>
              <a:gd name="connsiteY0" fmla="*/ 705 h 5807033"/>
              <a:gd name="connsiteX1" fmla="*/ 8881036 w 8974910"/>
              <a:gd name="connsiteY1" fmla="*/ 375319 h 5807033"/>
              <a:gd name="connsiteX2" fmla="*/ 8974910 w 8974910"/>
              <a:gd name="connsiteY2" fmla="*/ 426432 h 5807033"/>
              <a:gd name="connsiteX3" fmla="*/ 8974910 w 8974910"/>
              <a:gd name="connsiteY3" fmla="*/ 5220352 h 5807033"/>
              <a:gd name="connsiteX4" fmla="*/ 8963281 w 8974910"/>
              <a:gd name="connsiteY4" fmla="*/ 5230884 h 5807033"/>
              <a:gd name="connsiteX5" fmla="*/ 8306503 w 8974910"/>
              <a:gd name="connsiteY5" fmla="*/ 5715951 h 5807033"/>
              <a:gd name="connsiteX6" fmla="*/ 8152171 w 8974910"/>
              <a:gd name="connsiteY6" fmla="*/ 5807033 h 5807033"/>
              <a:gd name="connsiteX7" fmla="*/ 246528 w 8974910"/>
              <a:gd name="connsiteY7" fmla="*/ 5807033 h 5807033"/>
              <a:gd name="connsiteX8" fmla="*/ 186184 w 8974910"/>
              <a:gd name="connsiteY8" fmla="*/ 5714765 h 5807033"/>
              <a:gd name="connsiteX9" fmla="*/ 128400 w 8974910"/>
              <a:gd name="connsiteY9" fmla="*/ 5604760 h 5807033"/>
              <a:gd name="connsiteX10" fmla="*/ 4583223 w 8974910"/>
              <a:gd name="connsiteY10" fmla="*/ 423448 h 5807033"/>
              <a:gd name="connsiteX11" fmla="*/ 6977357 w 8974910"/>
              <a:gd name="connsiteY11" fmla="*/ 1400 h 5807033"/>
              <a:gd name="connsiteX12" fmla="*/ 7194434 w 8974910"/>
              <a:gd name="connsiteY12" fmla="*/ 705 h 580703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974910" h="5807033">
                <a:moveTo>
                  <a:pt x="7194434" y="705"/>
                </a:moveTo>
                <a:cubicBezTo>
                  <a:pt x="7902295" y="11938"/>
                  <a:pt x="8453953" y="156693"/>
                  <a:pt x="8881036" y="375319"/>
                </a:cubicBezTo>
                <a:lnTo>
                  <a:pt x="8974910" y="426432"/>
                </a:lnTo>
                <a:lnTo>
                  <a:pt x="8974910" y="5220352"/>
                </a:lnTo>
                <a:lnTo>
                  <a:pt x="8963281" y="5230884"/>
                </a:lnTo>
                <a:cubicBezTo>
                  <a:pt x="8758911" y="5406230"/>
                  <a:pt x="8538043" y="5567904"/>
                  <a:pt x="8306503" y="5715951"/>
                </a:cubicBezTo>
                <a:lnTo>
                  <a:pt x="8152171" y="5807033"/>
                </a:lnTo>
                <a:lnTo>
                  <a:pt x="246528" y="5807033"/>
                </a:lnTo>
                <a:lnTo>
                  <a:pt x="186184" y="5714765"/>
                </a:lnTo>
                <a:cubicBezTo>
                  <a:pt x="165051" y="5678881"/>
                  <a:pt x="145765" y="5642213"/>
                  <a:pt x="128400" y="5604760"/>
                </a:cubicBezTo>
                <a:cubicBezTo>
                  <a:pt x="-640431" y="3950666"/>
                  <a:pt x="2195551" y="1137250"/>
                  <a:pt x="4583223" y="423448"/>
                </a:cubicBezTo>
                <a:cubicBezTo>
                  <a:pt x="5524377" y="142177"/>
                  <a:pt x="6314838" y="15797"/>
                  <a:pt x="6977357" y="1400"/>
                </a:cubicBezTo>
                <a:cubicBezTo>
                  <a:pt x="7051299" y="-207"/>
                  <a:pt x="7123647" y="-419"/>
                  <a:pt x="7194434" y="705"/>
                </a:cubicBezTo>
                <a:close/>
              </a:path>
            </a:pathLst>
          </a:custGeom>
          <a:solidFill>
            <a:srgbClr val="8DB1C4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9" name="Freeform: Shape 38">
            <a:extLst>
              <a:ext uri="{FF2B5EF4-FFF2-40B4-BE49-F238E27FC236}">
                <a16:creationId xmlns:a16="http://schemas.microsoft.com/office/drawing/2014/main" id="{048DE288-DF42-48FB-8914-2D6F43EDE8AA}"/>
              </a:ext>
            </a:extLst>
          </p:cNvPr>
          <p:cNvSpPr/>
          <p:nvPr userDrawn="1"/>
        </p:nvSpPr>
        <p:spPr>
          <a:xfrm>
            <a:off x="0" y="533976"/>
            <a:ext cx="9144001" cy="6324024"/>
          </a:xfrm>
          <a:custGeom>
            <a:avLst/>
            <a:gdLst>
              <a:gd name="connsiteX0" fmla="*/ 7806349 w 9144001"/>
              <a:gd name="connsiteY0" fmla="*/ 1324 h 6324024"/>
              <a:gd name="connsiteX1" fmla="*/ 9106782 w 9144001"/>
              <a:gd name="connsiteY1" fmla="*/ 775992 h 6324024"/>
              <a:gd name="connsiteX2" fmla="*/ 9144001 w 9144001"/>
              <a:gd name="connsiteY2" fmla="*/ 851077 h 6324024"/>
              <a:gd name="connsiteX3" fmla="*/ 9144001 w 9144001"/>
              <a:gd name="connsiteY3" fmla="*/ 4028565 h 6324024"/>
              <a:gd name="connsiteX4" fmla="*/ 9100919 w 9144001"/>
              <a:gd name="connsiteY4" fmla="*/ 4128469 h 6324024"/>
              <a:gd name="connsiteX5" fmla="*/ 7269925 w 9144001"/>
              <a:gd name="connsiteY5" fmla="*/ 6243966 h 6324024"/>
              <a:gd name="connsiteX6" fmla="*/ 7145095 w 9144001"/>
              <a:gd name="connsiteY6" fmla="*/ 6324024 h 6324024"/>
              <a:gd name="connsiteX7" fmla="*/ 2840405 w 9144001"/>
              <a:gd name="connsiteY7" fmla="*/ 6324024 h 6324024"/>
              <a:gd name="connsiteX8" fmla="*/ 2671618 w 9144001"/>
              <a:gd name="connsiteY8" fmla="*/ 6243966 h 6324024"/>
              <a:gd name="connsiteX9" fmla="*/ 160501 w 9144001"/>
              <a:gd name="connsiteY9" fmla="*/ 4375751 h 6324024"/>
              <a:gd name="connsiteX10" fmla="*/ 0 w 9144001"/>
              <a:gd name="connsiteY10" fmla="*/ 4175762 h 6324024"/>
              <a:gd name="connsiteX11" fmla="*/ 0 w 9144001"/>
              <a:gd name="connsiteY11" fmla="*/ 1584310 h 6324024"/>
              <a:gd name="connsiteX12" fmla="*/ 69156 w 9144001"/>
              <a:gd name="connsiteY12" fmla="*/ 1547978 h 6324024"/>
              <a:gd name="connsiteX13" fmla="*/ 5541303 w 9144001"/>
              <a:gd name="connsiteY13" fmla="*/ 676681 h 6324024"/>
              <a:gd name="connsiteX14" fmla="*/ 7806349 w 9144001"/>
              <a:gd name="connsiteY14" fmla="*/ 1324 h 632402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</a:cxnLst>
            <a:rect l="l" t="t" r="r" b="b"/>
            <a:pathLst>
              <a:path w="9144001" h="6324024">
                <a:moveTo>
                  <a:pt x="7806349" y="1324"/>
                </a:moveTo>
                <a:cubicBezTo>
                  <a:pt x="8431661" y="23127"/>
                  <a:pt x="8847385" y="312755"/>
                  <a:pt x="9106782" y="775992"/>
                </a:cubicBezTo>
                <a:lnTo>
                  <a:pt x="9144001" y="851077"/>
                </a:lnTo>
                <a:lnTo>
                  <a:pt x="9144001" y="4028565"/>
                </a:lnTo>
                <a:lnTo>
                  <a:pt x="9100919" y="4128469"/>
                </a:lnTo>
                <a:cubicBezTo>
                  <a:pt x="8711348" y="4960307"/>
                  <a:pt x="8046342" y="5722158"/>
                  <a:pt x="7269925" y="6243966"/>
                </a:cubicBezTo>
                <a:lnTo>
                  <a:pt x="7145095" y="6324024"/>
                </a:lnTo>
                <a:lnTo>
                  <a:pt x="2840405" y="6324024"/>
                </a:lnTo>
                <a:lnTo>
                  <a:pt x="2671618" y="6243966"/>
                </a:lnTo>
                <a:cubicBezTo>
                  <a:pt x="1718308" y="5774339"/>
                  <a:pt x="790161" y="5110277"/>
                  <a:pt x="160501" y="4375751"/>
                </a:cubicBezTo>
                <a:lnTo>
                  <a:pt x="0" y="4175762"/>
                </a:lnTo>
                <a:lnTo>
                  <a:pt x="0" y="1584310"/>
                </a:lnTo>
                <a:lnTo>
                  <a:pt x="69156" y="1547978"/>
                </a:lnTo>
                <a:cubicBezTo>
                  <a:pt x="1377162" y="939540"/>
                  <a:pt x="4165189" y="1391361"/>
                  <a:pt x="5541303" y="676681"/>
                </a:cubicBezTo>
                <a:cubicBezTo>
                  <a:pt x="6496207" y="183027"/>
                  <a:pt x="7237884" y="-18496"/>
                  <a:pt x="7806349" y="1324"/>
                </a:cubicBezTo>
                <a:close/>
              </a:path>
            </a:pathLst>
          </a:cu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lvl="0" algn="ctr" defTabSz="914354"/>
            <a:endParaRPr noProof="0">
              <a:solidFill>
                <a:schemeClr val="lt1"/>
              </a:solidFill>
              <a:sym typeface="Gill Sans"/>
            </a:endParaRP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23" name="Text Placeholder 22">
            <a:extLst>
              <a:ext uri="{FF2B5EF4-FFF2-40B4-BE49-F238E27FC236}">
                <a16:creationId xmlns:a16="http://schemas.microsoft.com/office/drawing/2014/main" id="{BEA1E088-FCC0-4BEB-ACA0-B59E2AF07CB9}"/>
              </a:ext>
            </a:extLst>
          </p:cNvPr>
          <p:cNvSpPr>
            <a:spLocks noGrp="1"/>
          </p:cNvSpPr>
          <p:nvPr userDrawn="1">
            <p:ph type="body" sz="quarter" idx="13"/>
          </p:nvPr>
        </p:nvSpPr>
        <p:spPr>
          <a:xfrm>
            <a:off x="737574" y="1988719"/>
            <a:ext cx="7128886" cy="3699442"/>
          </a:xfrm>
        </p:spPr>
        <p:txBody>
          <a:bodyPr anchor="ctr">
            <a:normAutofit/>
          </a:bodyPr>
          <a:lstStyle>
            <a:lvl1pPr marL="0" indent="0" algn="ctr">
              <a:buNone/>
              <a:defRPr sz="4000"/>
            </a:lvl1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2106995" y="5880905"/>
            <a:ext cx="4390044" cy="647826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accent2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>
          <a:xfrm>
            <a:off x="628650" y="6356351"/>
            <a:ext cx="2057400" cy="365125"/>
          </a:xfrm>
        </p:spPr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28" name="Figure">
            <a:extLst>
              <a:ext uri="{FF2B5EF4-FFF2-40B4-BE49-F238E27FC236}">
                <a16:creationId xmlns:a16="http://schemas.microsoft.com/office/drawing/2014/main" id="{8CB5020E-B4C6-4C2A-BA90-7D9058074F04}"/>
              </a:ext>
            </a:extLst>
          </p:cNvPr>
          <p:cNvSpPr/>
          <p:nvPr userDrawn="1"/>
        </p:nvSpPr>
        <p:spPr>
          <a:xfrm>
            <a:off x="528024" y="1195730"/>
            <a:ext cx="1049353" cy="1069130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9" name="Figure">
            <a:extLst>
              <a:ext uri="{FF2B5EF4-FFF2-40B4-BE49-F238E27FC236}">
                <a16:creationId xmlns:a16="http://schemas.microsoft.com/office/drawing/2014/main" id="{31E7F817-FD4F-4860-95C4-D7FB475A1928}"/>
              </a:ext>
            </a:extLst>
          </p:cNvPr>
          <p:cNvSpPr/>
          <p:nvPr userDrawn="1"/>
        </p:nvSpPr>
        <p:spPr>
          <a:xfrm rot="10800000">
            <a:off x="1712283" y="1217977"/>
            <a:ext cx="724406" cy="689945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1824961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- Big Lett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7" y="1709739"/>
            <a:ext cx="4164137" cy="2852737"/>
          </a:xfrm>
        </p:spPr>
        <p:txBody>
          <a:bodyPr lIns="0" anchor="b">
            <a:noAutofit/>
          </a:bodyPr>
          <a:lstStyle>
            <a:lvl1pPr>
              <a:defRPr sz="9600" cap="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DCB50C27-B96C-471F-8A4F-8EA99226D091}"/>
              </a:ext>
            </a:extLst>
          </p:cNvPr>
          <p:cNvSpPr/>
          <p:nvPr userDrawn="1"/>
        </p:nvSpPr>
        <p:spPr>
          <a:xfrm>
            <a:off x="5266562" y="0"/>
            <a:ext cx="3877438" cy="4122729"/>
          </a:xfrm>
          <a:custGeom>
            <a:avLst/>
            <a:gdLst>
              <a:gd name="connsiteX0" fmla="*/ 21526 w 3877438"/>
              <a:gd name="connsiteY0" fmla="*/ 0 h 4122729"/>
              <a:gd name="connsiteX1" fmla="*/ 3877438 w 3877438"/>
              <a:gd name="connsiteY1" fmla="*/ 0 h 4122729"/>
              <a:gd name="connsiteX2" fmla="*/ 3877438 w 3877438"/>
              <a:gd name="connsiteY2" fmla="*/ 4044676 h 4122729"/>
              <a:gd name="connsiteX3" fmla="*/ 3833579 w 3877438"/>
              <a:gd name="connsiteY3" fmla="*/ 4062946 h 4122729"/>
              <a:gd name="connsiteX4" fmla="*/ 3588321 w 3877438"/>
              <a:gd name="connsiteY4" fmla="*/ 4116891 h 4122729"/>
              <a:gd name="connsiteX5" fmla="*/ 12337 w 3877438"/>
              <a:gd name="connsiteY5" fmla="*/ 545294 h 4122729"/>
              <a:gd name="connsiteX6" fmla="*/ 13471 w 3877438"/>
              <a:gd name="connsiteY6" fmla="*/ 50534 h 4122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77438" h="4122729">
                <a:moveTo>
                  <a:pt x="21526" y="0"/>
                </a:moveTo>
                <a:lnTo>
                  <a:pt x="3877438" y="0"/>
                </a:lnTo>
                <a:lnTo>
                  <a:pt x="3877438" y="4044676"/>
                </a:lnTo>
                <a:lnTo>
                  <a:pt x="3833579" y="4062946"/>
                </a:lnTo>
                <a:cubicBezTo>
                  <a:pt x="3756373" y="4089915"/>
                  <a:pt x="3674692" y="4108199"/>
                  <a:pt x="3588321" y="4116891"/>
                </a:cubicBezTo>
                <a:cubicBezTo>
                  <a:pt x="2206386" y="4255667"/>
                  <a:pt x="146428" y="1887402"/>
                  <a:pt x="12337" y="545294"/>
                </a:cubicBezTo>
                <a:cubicBezTo>
                  <a:pt x="-4730" y="377569"/>
                  <a:pt x="-3844" y="212049"/>
                  <a:pt x="13471" y="5053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0A972244-A305-408D-90FE-83B186996CB7}"/>
              </a:ext>
            </a:extLst>
          </p:cNvPr>
          <p:cNvSpPr/>
          <p:nvPr userDrawn="1"/>
        </p:nvSpPr>
        <p:spPr>
          <a:xfrm>
            <a:off x="4277854" y="1"/>
            <a:ext cx="4866146" cy="3946405"/>
          </a:xfrm>
          <a:custGeom>
            <a:avLst/>
            <a:gdLst>
              <a:gd name="connsiteX0" fmla="*/ 1753250 w 4866146"/>
              <a:gd name="connsiteY0" fmla="*/ 0 h 3946405"/>
              <a:gd name="connsiteX1" fmla="*/ 4866146 w 4866146"/>
              <a:gd name="connsiteY1" fmla="*/ 0 h 3946405"/>
              <a:gd name="connsiteX2" fmla="*/ 4866146 w 4866146"/>
              <a:gd name="connsiteY2" fmla="*/ 3597362 h 3946405"/>
              <a:gd name="connsiteX3" fmla="*/ 4779219 w 4866146"/>
              <a:gd name="connsiteY3" fmla="*/ 3629181 h 3946405"/>
              <a:gd name="connsiteX4" fmla="*/ 3855483 w 4866146"/>
              <a:gd name="connsiteY4" fmla="*/ 3861277 h 3946405"/>
              <a:gd name="connsiteX5" fmla="*/ 93577 w 4866146"/>
              <a:gd name="connsiteY5" fmla="*/ 2947847 h 3946405"/>
              <a:gd name="connsiteX6" fmla="*/ 1703277 w 4866146"/>
              <a:gd name="connsiteY6" fmla="*/ 35271 h 394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66146" h="3946405">
                <a:moveTo>
                  <a:pt x="1753250" y="0"/>
                </a:moveTo>
                <a:lnTo>
                  <a:pt x="4866146" y="0"/>
                </a:lnTo>
                <a:lnTo>
                  <a:pt x="4866146" y="3597362"/>
                </a:lnTo>
                <a:lnTo>
                  <a:pt x="4779219" y="3629181"/>
                </a:lnTo>
                <a:cubicBezTo>
                  <a:pt x="4456112" y="3737625"/>
                  <a:pt x="4140245" y="3814929"/>
                  <a:pt x="3855483" y="3861277"/>
                </a:cubicBezTo>
                <a:cubicBezTo>
                  <a:pt x="2337133" y="4108465"/>
                  <a:pt x="498547" y="3821302"/>
                  <a:pt x="93577" y="2947847"/>
                </a:cubicBezTo>
                <a:cubicBezTo>
                  <a:pt x="-291641" y="2119075"/>
                  <a:pt x="564881" y="890954"/>
                  <a:pt x="1703277" y="3527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CA3CBCDC-EF5A-4084-8DFD-1DB2BE33CE5F}"/>
              </a:ext>
            </a:extLst>
          </p:cNvPr>
          <p:cNvSpPr/>
          <p:nvPr userDrawn="1"/>
        </p:nvSpPr>
        <p:spPr>
          <a:xfrm>
            <a:off x="3218517" y="1452752"/>
            <a:ext cx="921640" cy="9390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CBA5B0F5-B526-43E9-945F-1DCD58CD4B91}"/>
              </a:ext>
            </a:extLst>
          </p:cNvPr>
          <p:cNvSpPr/>
          <p:nvPr userDrawn="1"/>
        </p:nvSpPr>
        <p:spPr>
          <a:xfrm>
            <a:off x="7793762" y="4967843"/>
            <a:ext cx="636241" cy="6059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FA766EB2-23C9-4FE5-8DE1-0B0CC43E770F}"/>
              </a:ext>
            </a:extLst>
          </p:cNvPr>
          <p:cNvSpPr/>
          <p:nvPr userDrawn="1"/>
        </p:nvSpPr>
        <p:spPr>
          <a:xfrm>
            <a:off x="3689363" y="0"/>
            <a:ext cx="5454639" cy="3551472"/>
          </a:xfrm>
          <a:custGeom>
            <a:avLst/>
            <a:gdLst>
              <a:gd name="connsiteX0" fmla="*/ 83549 w 5454639"/>
              <a:gd name="connsiteY0" fmla="*/ 0 h 3551472"/>
              <a:gd name="connsiteX1" fmla="*/ 5454639 w 5454639"/>
              <a:gd name="connsiteY1" fmla="*/ 0 h 3551472"/>
              <a:gd name="connsiteX2" fmla="*/ 5454639 w 5454639"/>
              <a:gd name="connsiteY2" fmla="*/ 3218939 h 3551472"/>
              <a:gd name="connsiteX3" fmla="*/ 5364200 w 5454639"/>
              <a:gd name="connsiteY3" fmla="*/ 3268786 h 3551472"/>
              <a:gd name="connsiteX4" fmla="*/ 4240086 w 5454639"/>
              <a:gd name="connsiteY4" fmla="*/ 3551472 h 3551472"/>
              <a:gd name="connsiteX5" fmla="*/ 0 w 5454639"/>
              <a:gd name="connsiteY5" fmla="*/ 375625 h 3551472"/>
              <a:gd name="connsiteX6" fmla="*/ 79376 w 5454639"/>
              <a:gd name="connsiteY6" fmla="*/ 6954 h 3551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54639" h="3551472">
                <a:moveTo>
                  <a:pt x="83549" y="0"/>
                </a:moveTo>
                <a:lnTo>
                  <a:pt x="5454639" y="0"/>
                </a:lnTo>
                <a:lnTo>
                  <a:pt x="5454639" y="3218939"/>
                </a:lnTo>
                <a:lnTo>
                  <a:pt x="5364200" y="3268786"/>
                </a:lnTo>
                <a:cubicBezTo>
                  <a:pt x="5000487" y="3447888"/>
                  <a:pt x="4616759" y="3551472"/>
                  <a:pt x="4240086" y="3551472"/>
                </a:cubicBezTo>
                <a:cubicBezTo>
                  <a:pt x="2733394" y="3551472"/>
                  <a:pt x="0" y="1894128"/>
                  <a:pt x="0" y="375625"/>
                </a:cubicBezTo>
                <a:cubicBezTo>
                  <a:pt x="0" y="233265"/>
                  <a:pt x="27831" y="111432"/>
                  <a:pt x="79376" y="6954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kern="0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1475770419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DCADDE6-2F8A-471E-A518-BB13DA06D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946C1B7-14B4-4C6B-8DF9-AFB9829EE4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749B972-84A1-4343-BCEB-B050BA6978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878FF48D-D008-47E7-B3ED-D6F0B4FF10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566953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 w Number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oup 11">
            <a:extLst>
              <a:ext uri="{FF2B5EF4-FFF2-40B4-BE49-F238E27FC236}">
                <a16:creationId xmlns:a16="http://schemas.microsoft.com/office/drawing/2014/main" id="{F58ABA4D-AA96-41C9-9968-EC1A8F304A36}"/>
              </a:ext>
            </a:extLst>
          </p:cNvPr>
          <p:cNvGrpSpPr/>
          <p:nvPr userDrawn="1"/>
        </p:nvGrpSpPr>
        <p:grpSpPr>
          <a:xfrm>
            <a:off x="38258" y="1"/>
            <a:ext cx="1960050" cy="1482171"/>
            <a:chOff x="38258" y="1"/>
            <a:chExt cx="1960050" cy="1482171"/>
          </a:xfrm>
        </p:grpSpPr>
        <p:sp>
          <p:nvSpPr>
            <p:cNvPr id="13" name="Figure">
              <a:extLst>
                <a:ext uri="{FF2B5EF4-FFF2-40B4-BE49-F238E27FC236}">
                  <a16:creationId xmlns:a16="http://schemas.microsoft.com/office/drawing/2014/main" id="{47EBFB5B-7C0F-4A77-851F-48485ED551BC}"/>
                </a:ext>
              </a:extLst>
            </p:cNvPr>
            <p:cNvSpPr/>
            <p:nvPr userDrawn="1"/>
          </p:nvSpPr>
          <p:spPr>
            <a:xfrm>
              <a:off x="508548" y="42068"/>
              <a:ext cx="1160506" cy="1440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4" name="Figure">
              <a:extLst>
                <a:ext uri="{FF2B5EF4-FFF2-40B4-BE49-F238E27FC236}">
                  <a16:creationId xmlns:a16="http://schemas.microsoft.com/office/drawing/2014/main" id="{007D920C-231C-4FC5-8B68-00B94BCD4A47}"/>
                </a:ext>
              </a:extLst>
            </p:cNvPr>
            <p:cNvSpPr/>
            <p:nvPr userDrawn="1"/>
          </p:nvSpPr>
          <p:spPr>
            <a:xfrm>
              <a:off x="281512" y="274510"/>
              <a:ext cx="1716796" cy="11671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0" name="Figure">
              <a:extLst>
                <a:ext uri="{FF2B5EF4-FFF2-40B4-BE49-F238E27FC236}">
                  <a16:creationId xmlns:a16="http://schemas.microsoft.com/office/drawing/2014/main" id="{A4C9F44D-D832-4CA5-A26B-90C9BA487C2E}"/>
                </a:ext>
              </a:extLst>
            </p:cNvPr>
            <p:cNvSpPr/>
            <p:nvPr userDrawn="1"/>
          </p:nvSpPr>
          <p:spPr>
            <a:xfrm>
              <a:off x="146371" y="188020"/>
              <a:ext cx="1691421" cy="1163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1" name="Freeform: Shape 20">
              <a:extLst>
                <a:ext uri="{FF2B5EF4-FFF2-40B4-BE49-F238E27FC236}">
                  <a16:creationId xmlns:a16="http://schemas.microsoft.com/office/drawing/2014/main" id="{77D6F654-DE12-48BB-B64A-4AF7F4AA4D91}"/>
                </a:ext>
              </a:extLst>
            </p:cNvPr>
            <p:cNvSpPr/>
            <p:nvPr userDrawn="1"/>
          </p:nvSpPr>
          <p:spPr>
            <a:xfrm>
              <a:off x="1200471" y="1"/>
              <a:ext cx="316203" cy="166565"/>
            </a:xfrm>
            <a:custGeom>
              <a:avLst/>
              <a:gdLst>
                <a:gd name="connsiteX0" fmla="*/ 37390 w 316203"/>
                <a:gd name="connsiteY0" fmla="*/ 0 h 166565"/>
                <a:gd name="connsiteX1" fmla="*/ 312226 w 316203"/>
                <a:gd name="connsiteY1" fmla="*/ 0 h 166565"/>
                <a:gd name="connsiteX2" fmla="*/ 316203 w 316203"/>
                <a:gd name="connsiteY2" fmla="*/ 45183 h 166565"/>
                <a:gd name="connsiteX3" fmla="*/ 288596 w 316203"/>
                <a:gd name="connsiteY3" fmla="*/ 100259 h 166565"/>
                <a:gd name="connsiteX4" fmla="*/ 21569 w 316203"/>
                <a:gd name="connsiteY4" fmla="*/ 146208 h 166565"/>
                <a:gd name="connsiteX5" fmla="*/ 3389 w 316203"/>
                <a:gd name="connsiteY5" fmla="*/ 60535 h 166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6203" h="166565">
                  <a:moveTo>
                    <a:pt x="37390" y="0"/>
                  </a:moveTo>
                  <a:lnTo>
                    <a:pt x="312226" y="0"/>
                  </a:lnTo>
                  <a:lnTo>
                    <a:pt x="316203" y="45183"/>
                  </a:lnTo>
                  <a:cubicBezTo>
                    <a:pt x="313161" y="64314"/>
                    <a:pt x="304680" y="83098"/>
                    <a:pt x="288596" y="100259"/>
                  </a:cubicBezTo>
                  <a:cubicBezTo>
                    <a:pt x="224280" y="168378"/>
                    <a:pt x="62643" y="184592"/>
                    <a:pt x="21569" y="146208"/>
                  </a:cubicBezTo>
                  <a:cubicBezTo>
                    <a:pt x="1024" y="127024"/>
                    <a:pt x="-4382" y="95672"/>
                    <a:pt x="3389" y="60535"/>
                  </a:cubicBezTo>
                  <a:close/>
                </a:path>
              </a:pathLst>
            </a:custGeom>
            <a:solidFill>
              <a:schemeClr val="accent5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3" name="Figure">
              <a:extLst>
                <a:ext uri="{FF2B5EF4-FFF2-40B4-BE49-F238E27FC236}">
                  <a16:creationId xmlns:a16="http://schemas.microsoft.com/office/drawing/2014/main" id="{41FC2B7D-9C1B-4198-B4DE-CFB6BD4754D3}"/>
                </a:ext>
              </a:extLst>
            </p:cNvPr>
            <p:cNvSpPr/>
            <p:nvPr userDrawn="1"/>
          </p:nvSpPr>
          <p:spPr>
            <a:xfrm>
              <a:off x="38258" y="869128"/>
              <a:ext cx="211622" cy="2156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4" name="Figure">
              <a:extLst>
                <a:ext uri="{FF2B5EF4-FFF2-40B4-BE49-F238E27FC236}">
                  <a16:creationId xmlns:a16="http://schemas.microsoft.com/office/drawing/2014/main" id="{64E60097-CCC4-4415-9FB2-907ED9556A47}"/>
                </a:ext>
              </a:extLst>
            </p:cNvPr>
            <p:cNvSpPr/>
            <p:nvPr userDrawn="1"/>
          </p:nvSpPr>
          <p:spPr>
            <a:xfrm>
              <a:off x="1692380" y="101530"/>
              <a:ext cx="146090" cy="139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3953" y="136526"/>
            <a:ext cx="6321397" cy="113223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658915" y="141289"/>
            <a:ext cx="872285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4050" b="1">
                <a:ea typeface="+mj-ea"/>
                <a:cs typeface="+mj-cs"/>
              </a:defRPr>
            </a:lvl1pPr>
          </a:lstStyle>
          <a:p>
            <a:pPr marL="171450" lvl="0" indent="-17145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4102010975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6D417A-FFFC-4C38-B511-2722630CD6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D9C8D7D-4E0A-454B-A79D-902EC54DE94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204BDBD-06AB-4C31-B0F2-5DD5B4BE074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5811E0C-F3A6-4B16-B9AB-5E3667F0910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2E38BFA-BFF6-490C-A0BA-416294EFC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95CF87B-2F0A-4942-B880-E8B34C5BDF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57544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DED006-0636-42F1-9CDF-76666726A0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DD36E0F-BBDE-45B8-A505-73F0AE507BA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A88661E-F16E-4409-B697-46876AB7A32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A35D03C0-D476-4B22-AB2A-BA13BA5C62D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24A3DD0-1B03-47CD-9B52-1B55BFD74CE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34A505A7-5B4D-4CC0-855A-D8B27D3CA3E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9CBB9F58-8B33-4A6B-83B6-DACBFF55C4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EC49A68-E101-43C8-B949-D8505E24BD0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6843198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4C187B-8DFC-4E18-8A9E-DEF483D42DE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68CF1B9-C192-4ED5-8F68-EECA74181CF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5BB9952C-E188-44F7-B6AC-FEAD53B95E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D02327-A8DE-42E1-B8ED-620CCCFD04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7443995-4F62-42E0-B06A-F6DF5AE820F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38A0555-7BBD-4C3E-81F3-FF0C1E2D0C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316325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7BA3C7-7567-46E4-A65B-A3825FBDF7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F500830-2640-4EEC-B623-30A512C0877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6246186" y="6356351"/>
            <a:ext cx="2269164" cy="365125"/>
          </a:xfrm>
        </p:spPr>
        <p:txBody>
          <a:bodyPr/>
          <a:lstStyle>
            <a:lvl1pPr algn="r">
              <a:defRPr>
                <a:solidFill>
                  <a:schemeClr val="accent5"/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grpSp>
        <p:nvGrpSpPr>
          <p:cNvPr id="13" name="Group 12">
            <a:extLst>
              <a:ext uri="{FF2B5EF4-FFF2-40B4-BE49-F238E27FC236}">
                <a16:creationId xmlns:a16="http://schemas.microsoft.com/office/drawing/2014/main" id="{D82CFBFD-078F-46CF-B89A-80455E04CC8C}"/>
              </a:ext>
            </a:extLst>
          </p:cNvPr>
          <p:cNvGrpSpPr/>
          <p:nvPr userDrawn="1"/>
        </p:nvGrpSpPr>
        <p:grpSpPr>
          <a:xfrm>
            <a:off x="197669" y="114053"/>
            <a:ext cx="8110307" cy="6629895"/>
            <a:chOff x="1921112" y="114053"/>
            <a:chExt cx="8110307" cy="6629895"/>
          </a:xfrm>
        </p:grpSpPr>
        <p:sp>
          <p:nvSpPr>
            <p:cNvPr id="14" name="Figure">
              <a:extLst>
                <a:ext uri="{FF2B5EF4-FFF2-40B4-BE49-F238E27FC236}">
                  <a16:creationId xmlns:a16="http://schemas.microsoft.com/office/drawing/2014/main" id="{3775212E-68E8-48EA-9CD8-4375E7F97829}"/>
                </a:ext>
              </a:extLst>
            </p:cNvPr>
            <p:cNvSpPr/>
            <p:nvPr userDrawn="1"/>
          </p:nvSpPr>
          <p:spPr>
            <a:xfrm>
              <a:off x="3867079" y="785076"/>
              <a:ext cx="4801950" cy="595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5" name="Figure">
              <a:extLst>
                <a:ext uri="{FF2B5EF4-FFF2-40B4-BE49-F238E27FC236}">
                  <a16:creationId xmlns:a16="http://schemas.microsoft.com/office/drawing/2014/main" id="{9266A2D6-572A-4FFB-87C7-3B74291C6BE6}"/>
                </a:ext>
              </a:extLst>
            </p:cNvPr>
            <p:cNvSpPr/>
            <p:nvPr userDrawn="1"/>
          </p:nvSpPr>
          <p:spPr>
            <a:xfrm>
              <a:off x="2927648" y="1746876"/>
              <a:ext cx="7103771" cy="4829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6" name="Figure">
              <a:extLst>
                <a:ext uri="{FF2B5EF4-FFF2-40B4-BE49-F238E27FC236}">
                  <a16:creationId xmlns:a16="http://schemas.microsoft.com/office/drawing/2014/main" id="{1DC574F3-A60C-404E-83B1-315DDE56B489}"/>
                </a:ext>
              </a:extLst>
            </p:cNvPr>
            <p:cNvSpPr/>
            <p:nvPr userDrawn="1"/>
          </p:nvSpPr>
          <p:spPr>
            <a:xfrm>
              <a:off x="2368461" y="1388997"/>
              <a:ext cx="6998772" cy="4812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7" name="Figure">
              <a:extLst>
                <a:ext uri="{FF2B5EF4-FFF2-40B4-BE49-F238E27FC236}">
                  <a16:creationId xmlns:a16="http://schemas.microsoft.com/office/drawing/2014/main" id="{968D71C5-74D9-42A6-A59B-1112D89801F5}"/>
                </a:ext>
              </a:extLst>
            </p:cNvPr>
            <p:cNvSpPr/>
            <p:nvPr userDrawn="1"/>
          </p:nvSpPr>
          <p:spPr>
            <a:xfrm>
              <a:off x="6730112" y="114053"/>
              <a:ext cx="1313884" cy="118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415" h="19060" extrusionOk="0">
                  <a:moveTo>
                    <a:pt x="1251" y="17706"/>
                  </a:moveTo>
                  <a:cubicBezTo>
                    <a:pt x="3633" y="20258"/>
                    <a:pt x="13007" y="19180"/>
                    <a:pt x="16737" y="14651"/>
                  </a:cubicBezTo>
                  <a:cubicBezTo>
                    <a:pt x="20468" y="10087"/>
                    <a:pt x="17145" y="3797"/>
                    <a:pt x="14794" y="1210"/>
                  </a:cubicBezTo>
                  <a:cubicBezTo>
                    <a:pt x="12411" y="-1342"/>
                    <a:pt x="7458" y="275"/>
                    <a:pt x="3727" y="4804"/>
                  </a:cubicBezTo>
                  <a:cubicBezTo>
                    <a:pt x="-3" y="9368"/>
                    <a:pt x="-1132" y="15155"/>
                    <a:pt x="1251" y="17706"/>
                  </a:cubicBezTo>
                  <a:close/>
                </a:path>
              </a:pathLst>
            </a:custGeom>
            <a:solidFill>
              <a:schemeClr val="accent5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8" name="Figure">
              <a:extLst>
                <a:ext uri="{FF2B5EF4-FFF2-40B4-BE49-F238E27FC236}">
                  <a16:creationId xmlns:a16="http://schemas.microsoft.com/office/drawing/2014/main" id="{84F39031-09C1-41F7-B020-01181D890891}"/>
                </a:ext>
              </a:extLst>
            </p:cNvPr>
            <p:cNvSpPr/>
            <p:nvPr userDrawn="1"/>
          </p:nvSpPr>
          <p:spPr>
            <a:xfrm>
              <a:off x="1921112" y="420729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9" name="Figure">
              <a:extLst>
                <a:ext uri="{FF2B5EF4-FFF2-40B4-BE49-F238E27FC236}">
                  <a16:creationId xmlns:a16="http://schemas.microsoft.com/office/drawing/2014/main" id="{057374AB-D878-4361-8464-D856CF507241}"/>
                </a:ext>
              </a:extLst>
            </p:cNvPr>
            <p:cNvSpPr/>
            <p:nvPr userDrawn="1"/>
          </p:nvSpPr>
          <p:spPr>
            <a:xfrm>
              <a:off x="8765547" y="1031118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  <p:sp>
        <p:nvSpPr>
          <p:cNvPr id="20" name="Title 1">
            <a:extLst>
              <a:ext uri="{FF2B5EF4-FFF2-40B4-BE49-F238E27FC236}">
                <a16:creationId xmlns:a16="http://schemas.microsoft.com/office/drawing/2014/main" id="{DD5F3466-D89A-4CDA-87BE-31785CFD3C2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068028" y="2072667"/>
            <a:ext cx="5007944" cy="2387600"/>
          </a:xfrm>
        </p:spPr>
        <p:txBody>
          <a:bodyPr anchor="b">
            <a:normAutofit/>
          </a:bodyPr>
          <a:lstStyle>
            <a:lvl1pPr algn="ctr">
              <a:defRPr sz="4800">
                <a:solidFill>
                  <a:schemeClr val="accent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21" name="Subtitle 2">
            <a:extLst>
              <a:ext uri="{FF2B5EF4-FFF2-40B4-BE49-F238E27FC236}">
                <a16:creationId xmlns:a16="http://schemas.microsoft.com/office/drawing/2014/main" id="{1442DEDC-1F23-4F4C-B36C-16B96284F7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2068028" y="4552342"/>
            <a:ext cx="5007944" cy="1655762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accent5"/>
                </a:solidFill>
              </a:defRPr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62017985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E063F18-26BE-440C-8365-DBFFCAFF1C8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5D0AD9F-8698-4DE9-B5C3-5A411C6C5A46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1F8511-FDD6-4BC9-9817-97FAF38EE47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E6E8457-7F83-48BF-B23C-E2D90546E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AE49A64-2BF7-4F52-8193-200FAF370E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37E87D1-7122-4984-8CBE-AAA7EC69DB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4195137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7F75A18-C7BB-4A58-BFDC-25892F9D13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24CCC6E-55D7-4343-85BB-C0C54327A8D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8ACC-43DC-4377-8A40-C0B6C151C9A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D07C815-BA82-4032-9939-8245E0FB2E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AD39EA-5B18-4FD5-A2CE-AEC5F7F887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2487248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A95393DF-F0D3-438F-A020-FADDF18C8C9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F36B2C9-FF10-47A1-BB7D-7B37D1FBBFC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E18FE7-5958-4284-9AC4-3C364206D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6196B1-38F8-4FA2-9040-4D7BE424BA3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BD1661-8695-4862-93E8-E000D83FD3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298845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 userDrawn="1"/>
        </p:nvPicPr>
        <p:blipFill rotWithShape="1"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18500" b="19391"/>
          <a:stretch/>
        </p:blipFill>
        <p:spPr>
          <a:xfrm>
            <a:off x="8048512" y="5774480"/>
            <a:ext cx="1095488" cy="1083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64367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7175195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6" name="Group 25">
            <a:extLst>
              <a:ext uri="{FF2B5EF4-FFF2-40B4-BE49-F238E27FC236}">
                <a16:creationId xmlns:a16="http://schemas.microsoft.com/office/drawing/2014/main" id="{766B9AB6-2D94-4DD9-B990-2F9EEFA54A26}"/>
              </a:ext>
            </a:extLst>
          </p:cNvPr>
          <p:cNvGrpSpPr/>
          <p:nvPr userDrawn="1"/>
        </p:nvGrpSpPr>
        <p:grpSpPr>
          <a:xfrm>
            <a:off x="38258" y="1"/>
            <a:ext cx="1960050" cy="1482171"/>
            <a:chOff x="38258" y="1"/>
            <a:chExt cx="1960050" cy="1482171"/>
          </a:xfrm>
        </p:grpSpPr>
        <p:sp>
          <p:nvSpPr>
            <p:cNvPr id="27" name="Figure">
              <a:extLst>
                <a:ext uri="{FF2B5EF4-FFF2-40B4-BE49-F238E27FC236}">
                  <a16:creationId xmlns:a16="http://schemas.microsoft.com/office/drawing/2014/main" id="{F0B07676-AA8F-4ECD-8F72-D483096CFB93}"/>
                </a:ext>
              </a:extLst>
            </p:cNvPr>
            <p:cNvSpPr/>
            <p:nvPr userDrawn="1"/>
          </p:nvSpPr>
          <p:spPr>
            <a:xfrm>
              <a:off x="508548" y="42068"/>
              <a:ext cx="1160506" cy="1440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8" name="Figure">
              <a:extLst>
                <a:ext uri="{FF2B5EF4-FFF2-40B4-BE49-F238E27FC236}">
                  <a16:creationId xmlns:a16="http://schemas.microsoft.com/office/drawing/2014/main" id="{57A716BC-23D1-44B9-8175-6D3B65F05F5D}"/>
                </a:ext>
              </a:extLst>
            </p:cNvPr>
            <p:cNvSpPr/>
            <p:nvPr userDrawn="1"/>
          </p:nvSpPr>
          <p:spPr>
            <a:xfrm>
              <a:off x="281512" y="274510"/>
              <a:ext cx="1716796" cy="11671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9" name="Figure">
              <a:extLst>
                <a:ext uri="{FF2B5EF4-FFF2-40B4-BE49-F238E27FC236}">
                  <a16:creationId xmlns:a16="http://schemas.microsoft.com/office/drawing/2014/main" id="{AE702A63-3D5C-4539-B7BC-96A1FA5E08EB}"/>
                </a:ext>
              </a:extLst>
            </p:cNvPr>
            <p:cNvSpPr/>
            <p:nvPr userDrawn="1"/>
          </p:nvSpPr>
          <p:spPr>
            <a:xfrm>
              <a:off x="146371" y="188020"/>
              <a:ext cx="1691421" cy="1163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30" name="Freeform: Shape 29">
              <a:extLst>
                <a:ext uri="{FF2B5EF4-FFF2-40B4-BE49-F238E27FC236}">
                  <a16:creationId xmlns:a16="http://schemas.microsoft.com/office/drawing/2014/main" id="{5C2353EE-FE09-4612-B6EA-8EFE65E3BD33}"/>
                </a:ext>
              </a:extLst>
            </p:cNvPr>
            <p:cNvSpPr/>
            <p:nvPr userDrawn="1"/>
          </p:nvSpPr>
          <p:spPr>
            <a:xfrm>
              <a:off x="1200471" y="1"/>
              <a:ext cx="316203" cy="166565"/>
            </a:xfrm>
            <a:custGeom>
              <a:avLst/>
              <a:gdLst>
                <a:gd name="connsiteX0" fmla="*/ 37390 w 316203"/>
                <a:gd name="connsiteY0" fmla="*/ 0 h 166565"/>
                <a:gd name="connsiteX1" fmla="*/ 312226 w 316203"/>
                <a:gd name="connsiteY1" fmla="*/ 0 h 166565"/>
                <a:gd name="connsiteX2" fmla="*/ 316203 w 316203"/>
                <a:gd name="connsiteY2" fmla="*/ 45183 h 166565"/>
                <a:gd name="connsiteX3" fmla="*/ 288596 w 316203"/>
                <a:gd name="connsiteY3" fmla="*/ 100259 h 166565"/>
                <a:gd name="connsiteX4" fmla="*/ 21569 w 316203"/>
                <a:gd name="connsiteY4" fmla="*/ 146208 h 166565"/>
                <a:gd name="connsiteX5" fmla="*/ 3389 w 316203"/>
                <a:gd name="connsiteY5" fmla="*/ 60535 h 166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6203" h="166565">
                  <a:moveTo>
                    <a:pt x="37390" y="0"/>
                  </a:moveTo>
                  <a:lnTo>
                    <a:pt x="312226" y="0"/>
                  </a:lnTo>
                  <a:lnTo>
                    <a:pt x="316203" y="45183"/>
                  </a:lnTo>
                  <a:cubicBezTo>
                    <a:pt x="313161" y="64314"/>
                    <a:pt x="304680" y="83098"/>
                    <a:pt x="288596" y="100259"/>
                  </a:cubicBezTo>
                  <a:cubicBezTo>
                    <a:pt x="224280" y="168378"/>
                    <a:pt x="62643" y="184592"/>
                    <a:pt x="21569" y="146208"/>
                  </a:cubicBezTo>
                  <a:cubicBezTo>
                    <a:pt x="1024" y="127024"/>
                    <a:pt x="-4382" y="95672"/>
                    <a:pt x="3389" y="60535"/>
                  </a:cubicBezTo>
                  <a:close/>
                </a:path>
              </a:pathLst>
            </a:custGeom>
            <a:solidFill>
              <a:schemeClr val="accent5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31" name="Figure">
              <a:extLst>
                <a:ext uri="{FF2B5EF4-FFF2-40B4-BE49-F238E27FC236}">
                  <a16:creationId xmlns:a16="http://schemas.microsoft.com/office/drawing/2014/main" id="{7AC1DA73-26F1-4A2C-885D-CE108925C12D}"/>
                </a:ext>
              </a:extLst>
            </p:cNvPr>
            <p:cNvSpPr/>
            <p:nvPr userDrawn="1"/>
          </p:nvSpPr>
          <p:spPr>
            <a:xfrm>
              <a:off x="38258" y="869128"/>
              <a:ext cx="211622" cy="2156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32" name="Figure">
              <a:extLst>
                <a:ext uri="{FF2B5EF4-FFF2-40B4-BE49-F238E27FC236}">
                  <a16:creationId xmlns:a16="http://schemas.microsoft.com/office/drawing/2014/main" id="{43210743-B29B-4BDA-9E80-D2292722BA14}"/>
                </a:ext>
              </a:extLst>
            </p:cNvPr>
            <p:cNvSpPr/>
            <p:nvPr userDrawn="1"/>
          </p:nvSpPr>
          <p:spPr>
            <a:xfrm>
              <a:off x="1692380" y="101530"/>
              <a:ext cx="146090" cy="139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193953" y="136526"/>
            <a:ext cx="6321397" cy="1132235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28650" y="2060849"/>
            <a:ext cx="7886700" cy="4116115"/>
          </a:xfrm>
        </p:spPr>
        <p:txBody>
          <a:bodyPr>
            <a:normAutofit/>
          </a:bodyPr>
          <a:lstStyle>
            <a:lvl1pPr marL="427435" indent="-427435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2700"/>
            </a:lvl1pPr>
            <a:lvl2pPr marL="5143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2400"/>
            </a:lvl2pPr>
            <a:lvl3pPr marL="8572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2100"/>
            </a:lvl3pPr>
            <a:lvl4pPr marL="12001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1800"/>
            </a:lvl4pPr>
            <a:lvl5pPr marL="15430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1800"/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658915" y="141289"/>
            <a:ext cx="872285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4050" b="1">
                <a:ea typeface="+mj-ea"/>
                <a:cs typeface="+mj-cs"/>
              </a:defRPr>
            </a:lvl1pPr>
          </a:lstStyle>
          <a:p>
            <a:pPr marL="171450" lvl="0" indent="-17145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2081891927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w Numb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>
            <a:extLst>
              <a:ext uri="{FF2B5EF4-FFF2-40B4-BE49-F238E27FC236}">
                <a16:creationId xmlns:a16="http://schemas.microsoft.com/office/drawing/2014/main" id="{B7A19E69-CF76-4473-8B79-978FAF18F5CB}"/>
              </a:ext>
            </a:extLst>
          </p:cNvPr>
          <p:cNvGrpSpPr/>
          <p:nvPr userDrawn="1"/>
        </p:nvGrpSpPr>
        <p:grpSpPr>
          <a:xfrm>
            <a:off x="38258" y="1"/>
            <a:ext cx="1960050" cy="1482171"/>
            <a:chOff x="38258" y="1"/>
            <a:chExt cx="1960050" cy="1482171"/>
          </a:xfrm>
        </p:grpSpPr>
        <p:sp>
          <p:nvSpPr>
            <p:cNvPr id="14" name="Figure">
              <a:extLst>
                <a:ext uri="{FF2B5EF4-FFF2-40B4-BE49-F238E27FC236}">
                  <a16:creationId xmlns:a16="http://schemas.microsoft.com/office/drawing/2014/main" id="{332BEAC1-1291-4C65-9331-6C30D45A2209}"/>
                </a:ext>
              </a:extLst>
            </p:cNvPr>
            <p:cNvSpPr/>
            <p:nvPr userDrawn="1"/>
          </p:nvSpPr>
          <p:spPr>
            <a:xfrm>
              <a:off x="508548" y="42068"/>
              <a:ext cx="1160506" cy="144010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17" name="Figure">
              <a:extLst>
                <a:ext uri="{FF2B5EF4-FFF2-40B4-BE49-F238E27FC236}">
                  <a16:creationId xmlns:a16="http://schemas.microsoft.com/office/drawing/2014/main" id="{0F02ACD5-CC39-4E2D-BF29-DBC03C7CB061}"/>
                </a:ext>
              </a:extLst>
            </p:cNvPr>
            <p:cNvSpPr/>
            <p:nvPr userDrawn="1"/>
          </p:nvSpPr>
          <p:spPr>
            <a:xfrm>
              <a:off x="281512" y="274510"/>
              <a:ext cx="1716796" cy="1167194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0" name="Figure">
              <a:extLst>
                <a:ext uri="{FF2B5EF4-FFF2-40B4-BE49-F238E27FC236}">
                  <a16:creationId xmlns:a16="http://schemas.microsoft.com/office/drawing/2014/main" id="{DD143982-05B2-46AF-8566-31619551C533}"/>
                </a:ext>
              </a:extLst>
            </p:cNvPr>
            <p:cNvSpPr/>
            <p:nvPr userDrawn="1"/>
          </p:nvSpPr>
          <p:spPr>
            <a:xfrm>
              <a:off x="146371" y="188020"/>
              <a:ext cx="1691421" cy="1163005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7" name="Freeform: Shape 26">
              <a:extLst>
                <a:ext uri="{FF2B5EF4-FFF2-40B4-BE49-F238E27FC236}">
                  <a16:creationId xmlns:a16="http://schemas.microsoft.com/office/drawing/2014/main" id="{0BCADB7D-5944-4720-9CDE-C0D004CA299D}"/>
                </a:ext>
              </a:extLst>
            </p:cNvPr>
            <p:cNvSpPr/>
            <p:nvPr userDrawn="1"/>
          </p:nvSpPr>
          <p:spPr>
            <a:xfrm>
              <a:off x="1200471" y="1"/>
              <a:ext cx="316203" cy="166565"/>
            </a:xfrm>
            <a:custGeom>
              <a:avLst/>
              <a:gdLst>
                <a:gd name="connsiteX0" fmla="*/ 37390 w 316203"/>
                <a:gd name="connsiteY0" fmla="*/ 0 h 166565"/>
                <a:gd name="connsiteX1" fmla="*/ 312226 w 316203"/>
                <a:gd name="connsiteY1" fmla="*/ 0 h 166565"/>
                <a:gd name="connsiteX2" fmla="*/ 316203 w 316203"/>
                <a:gd name="connsiteY2" fmla="*/ 45183 h 166565"/>
                <a:gd name="connsiteX3" fmla="*/ 288596 w 316203"/>
                <a:gd name="connsiteY3" fmla="*/ 100259 h 166565"/>
                <a:gd name="connsiteX4" fmla="*/ 21569 w 316203"/>
                <a:gd name="connsiteY4" fmla="*/ 146208 h 166565"/>
                <a:gd name="connsiteX5" fmla="*/ 3389 w 316203"/>
                <a:gd name="connsiteY5" fmla="*/ 60535 h 16656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</a:cxnLst>
              <a:rect l="l" t="t" r="r" b="b"/>
              <a:pathLst>
                <a:path w="316203" h="166565">
                  <a:moveTo>
                    <a:pt x="37390" y="0"/>
                  </a:moveTo>
                  <a:lnTo>
                    <a:pt x="312226" y="0"/>
                  </a:lnTo>
                  <a:lnTo>
                    <a:pt x="316203" y="45183"/>
                  </a:lnTo>
                  <a:cubicBezTo>
                    <a:pt x="313161" y="64314"/>
                    <a:pt x="304680" y="83098"/>
                    <a:pt x="288596" y="100259"/>
                  </a:cubicBezTo>
                  <a:cubicBezTo>
                    <a:pt x="224280" y="168378"/>
                    <a:pt x="62643" y="184592"/>
                    <a:pt x="21569" y="146208"/>
                  </a:cubicBezTo>
                  <a:cubicBezTo>
                    <a:pt x="1024" y="127024"/>
                    <a:pt x="-4382" y="95672"/>
                    <a:pt x="3389" y="60535"/>
                  </a:cubicBezTo>
                  <a:close/>
                </a:path>
              </a:pathLst>
            </a:custGeom>
            <a:solidFill>
              <a:schemeClr val="accent5">
                <a:alpha val="80000"/>
              </a:schemeClr>
            </a:solidFill>
            <a:ln w="12700">
              <a:miter lim="400000"/>
            </a:ln>
          </p:spPr>
          <p:txBody>
            <a:bodyPr wrap="square" lIns="38100" tIns="38100" rIns="38100" bIns="38100" anchor="ctr">
              <a:noAutofit/>
            </a:bodyPr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4" name="Figure">
              <a:extLst>
                <a:ext uri="{FF2B5EF4-FFF2-40B4-BE49-F238E27FC236}">
                  <a16:creationId xmlns:a16="http://schemas.microsoft.com/office/drawing/2014/main" id="{4E33CFDC-D398-45CD-B14F-E39F7129E481}"/>
                </a:ext>
              </a:extLst>
            </p:cNvPr>
            <p:cNvSpPr/>
            <p:nvPr userDrawn="1"/>
          </p:nvSpPr>
          <p:spPr>
            <a:xfrm>
              <a:off x="38258" y="869128"/>
              <a:ext cx="211622" cy="21561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  <p:sp>
          <p:nvSpPr>
            <p:cNvPr id="25" name="Figure">
              <a:extLst>
                <a:ext uri="{FF2B5EF4-FFF2-40B4-BE49-F238E27FC236}">
                  <a16:creationId xmlns:a16="http://schemas.microsoft.com/office/drawing/2014/main" id="{FBB15AA5-665C-49CE-AEA7-7E55D06A1BEF}"/>
                </a:ext>
              </a:extLst>
            </p:cNvPr>
            <p:cNvSpPr/>
            <p:nvPr userDrawn="1"/>
          </p:nvSpPr>
          <p:spPr>
            <a:xfrm>
              <a:off x="1692380" y="101530"/>
              <a:ext cx="146090" cy="139140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>
                <a:alpha val="80000"/>
              </a:schemeClr>
            </a:solidFill>
            <a:ln w="12700">
              <a:miter lim="400000"/>
            </a:ln>
          </p:spPr>
          <p:txBody>
            <a:bodyPr lIns="38100" tIns="38100" rIns="38100" bIns="38100" anchor="ctr"/>
            <a:lstStyle/>
            <a:p>
              <a:pPr marL="0" marR="0" lvl="0" indent="0" algn="ctr" defTabSz="457200" eaLnBrk="1" fontAlgn="auto" latinLnBrk="0" hangingPunct="0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kumimoji="0" sz="3000" b="0" i="0" u="none" strike="noStrike" kern="0" cap="none" spc="0" normalizeH="0" baseline="0" noProof="0">
                <a:ln>
                  <a:noFill/>
                </a:ln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uLnTx/>
                <a:uFillTx/>
                <a:latin typeface="Gill Sans"/>
                <a:sym typeface="Gill Sans"/>
              </a:endParaRPr>
            </a:p>
          </p:txBody>
        </p:sp>
      </p:grpSp>
      <p:sp>
        <p:nvSpPr>
          <p:cNvPr id="2" name="Title 1">
            <a:extLst>
              <a:ext uri="{FF2B5EF4-FFF2-40B4-BE49-F238E27FC236}">
                <a16:creationId xmlns:a16="http://schemas.microsoft.com/office/drawing/2014/main" id="{6092BE77-6C43-40AD-ABCF-E64E36A513F3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2193953" y="136526"/>
            <a:ext cx="6321397" cy="1132235"/>
          </a:xfrm>
        </p:spPr>
        <p:txBody>
          <a:bodyPr>
            <a:normAutofit/>
          </a:bodyPr>
          <a:lstStyle>
            <a:lvl1pPr>
              <a:defRPr sz="36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E762276-1662-4EB6-B7CB-4BCCA4334D09}"/>
              </a:ext>
            </a:extLst>
          </p:cNvPr>
          <p:cNvSpPr>
            <a:spLocks noGrp="1"/>
          </p:cNvSpPr>
          <p:nvPr userDrawn="1">
            <p:ph idx="1"/>
          </p:nvPr>
        </p:nvSpPr>
        <p:spPr>
          <a:xfrm>
            <a:off x="628650" y="2060849"/>
            <a:ext cx="7886700" cy="4116115"/>
          </a:xfrm>
        </p:spPr>
        <p:txBody>
          <a:bodyPr>
            <a:normAutofit/>
          </a:bodyPr>
          <a:lstStyle>
            <a:lvl1pPr marL="427435" indent="-427435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2700">
                <a:solidFill>
                  <a:schemeClr val="accent5">
                    <a:lumMod val="20000"/>
                    <a:lumOff val="80000"/>
                  </a:schemeClr>
                </a:solidFill>
              </a:defRPr>
            </a:lvl1pPr>
            <a:lvl2pPr marL="5143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2400">
                <a:solidFill>
                  <a:schemeClr val="accent5">
                    <a:lumMod val="20000"/>
                    <a:lumOff val="80000"/>
                  </a:schemeClr>
                </a:solidFill>
              </a:defRPr>
            </a:lvl2pPr>
            <a:lvl3pPr marL="8572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2100">
                <a:solidFill>
                  <a:schemeClr val="accent5">
                    <a:lumMod val="20000"/>
                    <a:lumOff val="80000"/>
                  </a:schemeClr>
                </a:solidFill>
              </a:defRPr>
            </a:lvl3pPr>
            <a:lvl4pPr marL="12001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1800">
                <a:solidFill>
                  <a:schemeClr val="accent5">
                    <a:lumMod val="20000"/>
                    <a:lumOff val="80000"/>
                  </a:schemeClr>
                </a:solidFill>
              </a:defRPr>
            </a:lvl4pPr>
            <a:lvl5pPr marL="1543050" indent="-171450">
              <a:spcAft>
                <a:spcPts val="900"/>
              </a:spcAft>
              <a:buFontTx/>
              <a:buBlip>
                <a:blip r:embed="rId2"/>
              </a:buBlip>
              <a:tabLst>
                <a:tab pos="685800" algn="l"/>
              </a:tabLst>
              <a:defRPr sz="1800">
                <a:solidFill>
                  <a:schemeClr val="accent5">
                    <a:lumMod val="20000"/>
                    <a:lumOff val="80000"/>
                  </a:schemeClr>
                </a:solidFill>
              </a:defRPr>
            </a:lvl5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9216D0A-CC06-4975-A732-F53359E90DB7}"/>
              </a:ext>
            </a:extLst>
          </p:cNvPr>
          <p:cNvSpPr>
            <a:spLocks noGrp="1"/>
          </p:cNvSpPr>
          <p:nvPr userDrawn="1"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154B79-E7FE-48ED-B0DA-7D78B70358EB}"/>
              </a:ext>
            </a:extLst>
          </p:cNvPr>
          <p:cNvSpPr>
            <a:spLocks noGrp="1"/>
          </p:cNvSpPr>
          <p:nvPr userDrawn="1"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6E6126-25F8-4B03-BBC1-DF5D33FFE17F}"/>
              </a:ext>
            </a:extLst>
          </p:cNvPr>
          <p:cNvSpPr>
            <a:spLocks noGrp="1"/>
          </p:cNvSpPr>
          <p:nvPr userDrawn="1"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  <p:sp>
        <p:nvSpPr>
          <p:cNvPr id="22" name="Text Placeholder 21">
            <a:extLst>
              <a:ext uri="{FF2B5EF4-FFF2-40B4-BE49-F238E27FC236}">
                <a16:creationId xmlns:a16="http://schemas.microsoft.com/office/drawing/2014/main" id="{0A941A22-1624-42ED-B289-69DC7E776C8D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658915" y="141289"/>
            <a:ext cx="872285" cy="1127472"/>
          </a:xfrm>
        </p:spPr>
        <p:txBody>
          <a:bodyPr vert="horz" lIns="91440" tIns="45720" rIns="91440" bIns="45720" rtlCol="0" anchor="ctr">
            <a:normAutofit/>
          </a:bodyPr>
          <a:lstStyle>
            <a:lvl1pPr marL="0" indent="0" algn="ctr">
              <a:buNone/>
              <a:defRPr lang="en-US" sz="4050" b="1">
                <a:ea typeface="+mj-ea"/>
                <a:cs typeface="+mj-cs"/>
              </a:defRPr>
            </a:lvl1pPr>
          </a:lstStyle>
          <a:p>
            <a:pPr marL="171450" lvl="0" indent="-171450">
              <a:spcBef>
                <a:spcPct val="0"/>
              </a:spcBef>
            </a:pPr>
            <a:r>
              <a:rPr lang="en-US"/>
              <a:t>#</a:t>
            </a:r>
          </a:p>
        </p:txBody>
      </p:sp>
    </p:spTree>
    <p:extLst>
      <p:ext uri="{BB962C8B-B14F-4D97-AF65-F5344CB8AC3E}">
        <p14:creationId xmlns:p14="http://schemas.microsoft.com/office/powerpoint/2010/main" val="1589246234"/>
      </p:ext>
    </p:extLst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  <p:sp>
        <p:nvSpPr>
          <p:cNvPr id="41" name="Freeform: Shape 40">
            <a:extLst>
              <a:ext uri="{FF2B5EF4-FFF2-40B4-BE49-F238E27FC236}">
                <a16:creationId xmlns:a16="http://schemas.microsoft.com/office/drawing/2014/main" id="{02F7B406-3085-492E-B09E-2978F9D1569F}"/>
              </a:ext>
            </a:extLst>
          </p:cNvPr>
          <p:cNvSpPr/>
          <p:nvPr userDrawn="1"/>
        </p:nvSpPr>
        <p:spPr>
          <a:xfrm>
            <a:off x="5266562" y="0"/>
            <a:ext cx="3877438" cy="4122729"/>
          </a:xfrm>
          <a:custGeom>
            <a:avLst/>
            <a:gdLst>
              <a:gd name="connsiteX0" fmla="*/ 21526 w 3877438"/>
              <a:gd name="connsiteY0" fmla="*/ 0 h 4122729"/>
              <a:gd name="connsiteX1" fmla="*/ 3877438 w 3877438"/>
              <a:gd name="connsiteY1" fmla="*/ 0 h 4122729"/>
              <a:gd name="connsiteX2" fmla="*/ 3877438 w 3877438"/>
              <a:gd name="connsiteY2" fmla="*/ 4044676 h 4122729"/>
              <a:gd name="connsiteX3" fmla="*/ 3833579 w 3877438"/>
              <a:gd name="connsiteY3" fmla="*/ 4062946 h 4122729"/>
              <a:gd name="connsiteX4" fmla="*/ 3588321 w 3877438"/>
              <a:gd name="connsiteY4" fmla="*/ 4116891 h 4122729"/>
              <a:gd name="connsiteX5" fmla="*/ 12337 w 3877438"/>
              <a:gd name="connsiteY5" fmla="*/ 545294 h 4122729"/>
              <a:gd name="connsiteX6" fmla="*/ 13471 w 3877438"/>
              <a:gd name="connsiteY6" fmla="*/ 50534 h 4122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77438" h="4122729">
                <a:moveTo>
                  <a:pt x="21526" y="0"/>
                </a:moveTo>
                <a:lnTo>
                  <a:pt x="3877438" y="0"/>
                </a:lnTo>
                <a:lnTo>
                  <a:pt x="3877438" y="4044676"/>
                </a:lnTo>
                <a:lnTo>
                  <a:pt x="3833579" y="4062946"/>
                </a:lnTo>
                <a:cubicBezTo>
                  <a:pt x="3756373" y="4089915"/>
                  <a:pt x="3674692" y="4108199"/>
                  <a:pt x="3588321" y="4116891"/>
                </a:cubicBezTo>
                <a:cubicBezTo>
                  <a:pt x="2206386" y="4255667"/>
                  <a:pt x="146428" y="1887402"/>
                  <a:pt x="12337" y="545294"/>
                </a:cubicBezTo>
                <a:cubicBezTo>
                  <a:pt x="-4730" y="377569"/>
                  <a:pt x="-3844" y="212049"/>
                  <a:pt x="13471" y="5053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8" name="Freeform: Shape 37">
            <a:extLst>
              <a:ext uri="{FF2B5EF4-FFF2-40B4-BE49-F238E27FC236}">
                <a16:creationId xmlns:a16="http://schemas.microsoft.com/office/drawing/2014/main" id="{D9C9573A-2203-40B1-9B26-BB3DF93CCF9C}"/>
              </a:ext>
            </a:extLst>
          </p:cNvPr>
          <p:cNvSpPr/>
          <p:nvPr userDrawn="1"/>
        </p:nvSpPr>
        <p:spPr>
          <a:xfrm>
            <a:off x="4277854" y="1"/>
            <a:ext cx="4866146" cy="3946405"/>
          </a:xfrm>
          <a:custGeom>
            <a:avLst/>
            <a:gdLst>
              <a:gd name="connsiteX0" fmla="*/ 1753250 w 4866146"/>
              <a:gd name="connsiteY0" fmla="*/ 0 h 3946405"/>
              <a:gd name="connsiteX1" fmla="*/ 4866146 w 4866146"/>
              <a:gd name="connsiteY1" fmla="*/ 0 h 3946405"/>
              <a:gd name="connsiteX2" fmla="*/ 4866146 w 4866146"/>
              <a:gd name="connsiteY2" fmla="*/ 3597362 h 3946405"/>
              <a:gd name="connsiteX3" fmla="*/ 4779219 w 4866146"/>
              <a:gd name="connsiteY3" fmla="*/ 3629181 h 3946405"/>
              <a:gd name="connsiteX4" fmla="*/ 3855483 w 4866146"/>
              <a:gd name="connsiteY4" fmla="*/ 3861277 h 3946405"/>
              <a:gd name="connsiteX5" fmla="*/ 93577 w 4866146"/>
              <a:gd name="connsiteY5" fmla="*/ 2947847 h 3946405"/>
              <a:gd name="connsiteX6" fmla="*/ 1703277 w 4866146"/>
              <a:gd name="connsiteY6" fmla="*/ 35271 h 394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66146" h="3946405">
                <a:moveTo>
                  <a:pt x="1753250" y="0"/>
                </a:moveTo>
                <a:lnTo>
                  <a:pt x="4866146" y="0"/>
                </a:lnTo>
                <a:lnTo>
                  <a:pt x="4866146" y="3597362"/>
                </a:lnTo>
                <a:lnTo>
                  <a:pt x="4779219" y="3629181"/>
                </a:lnTo>
                <a:cubicBezTo>
                  <a:pt x="4456112" y="3737625"/>
                  <a:pt x="4140245" y="3814929"/>
                  <a:pt x="3855483" y="3861277"/>
                </a:cubicBezTo>
                <a:cubicBezTo>
                  <a:pt x="2337133" y="4108465"/>
                  <a:pt x="498547" y="3821302"/>
                  <a:pt x="93577" y="2947847"/>
                </a:cubicBezTo>
                <a:cubicBezTo>
                  <a:pt x="-291641" y="2119075"/>
                  <a:pt x="564881" y="890954"/>
                  <a:pt x="1703277" y="3527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9" name="Figure">
            <a:extLst>
              <a:ext uri="{FF2B5EF4-FFF2-40B4-BE49-F238E27FC236}">
                <a16:creationId xmlns:a16="http://schemas.microsoft.com/office/drawing/2014/main" id="{CFF2A35A-C301-467D-BDFE-B2B781444F11}"/>
              </a:ext>
            </a:extLst>
          </p:cNvPr>
          <p:cNvSpPr/>
          <p:nvPr userDrawn="1"/>
        </p:nvSpPr>
        <p:spPr>
          <a:xfrm>
            <a:off x="3218517" y="1452752"/>
            <a:ext cx="921640" cy="9390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30" name="Figure">
            <a:extLst>
              <a:ext uri="{FF2B5EF4-FFF2-40B4-BE49-F238E27FC236}">
                <a16:creationId xmlns:a16="http://schemas.microsoft.com/office/drawing/2014/main" id="{CE296C91-6CFC-43FC-9242-C714F05172D4}"/>
              </a:ext>
            </a:extLst>
          </p:cNvPr>
          <p:cNvSpPr/>
          <p:nvPr userDrawn="1"/>
        </p:nvSpPr>
        <p:spPr>
          <a:xfrm>
            <a:off x="7793762" y="4967843"/>
            <a:ext cx="636241" cy="6059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237FE0CE-1951-45D3-8D1A-7ADD0DD8D969}"/>
              </a:ext>
            </a:extLst>
          </p:cNvPr>
          <p:cNvSpPr/>
          <p:nvPr userDrawn="1"/>
        </p:nvSpPr>
        <p:spPr>
          <a:xfrm>
            <a:off x="3689363" y="0"/>
            <a:ext cx="5454639" cy="3551472"/>
          </a:xfrm>
          <a:custGeom>
            <a:avLst/>
            <a:gdLst>
              <a:gd name="connsiteX0" fmla="*/ 83549 w 5454639"/>
              <a:gd name="connsiteY0" fmla="*/ 0 h 3551472"/>
              <a:gd name="connsiteX1" fmla="*/ 5454639 w 5454639"/>
              <a:gd name="connsiteY1" fmla="*/ 0 h 3551472"/>
              <a:gd name="connsiteX2" fmla="*/ 5454639 w 5454639"/>
              <a:gd name="connsiteY2" fmla="*/ 3218939 h 3551472"/>
              <a:gd name="connsiteX3" fmla="*/ 5364200 w 5454639"/>
              <a:gd name="connsiteY3" fmla="*/ 3268786 h 3551472"/>
              <a:gd name="connsiteX4" fmla="*/ 4240086 w 5454639"/>
              <a:gd name="connsiteY4" fmla="*/ 3551472 h 3551472"/>
              <a:gd name="connsiteX5" fmla="*/ 0 w 5454639"/>
              <a:gd name="connsiteY5" fmla="*/ 375625 h 3551472"/>
              <a:gd name="connsiteX6" fmla="*/ 79376 w 5454639"/>
              <a:gd name="connsiteY6" fmla="*/ 6954 h 3551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54639" h="3551472">
                <a:moveTo>
                  <a:pt x="83549" y="0"/>
                </a:moveTo>
                <a:lnTo>
                  <a:pt x="5454639" y="0"/>
                </a:lnTo>
                <a:lnTo>
                  <a:pt x="5454639" y="3218939"/>
                </a:lnTo>
                <a:lnTo>
                  <a:pt x="5364200" y="3268786"/>
                </a:lnTo>
                <a:cubicBezTo>
                  <a:pt x="5000487" y="3447888"/>
                  <a:pt x="4616759" y="3551472"/>
                  <a:pt x="4240086" y="3551472"/>
                </a:cubicBezTo>
                <a:cubicBezTo>
                  <a:pt x="2733394" y="3551472"/>
                  <a:pt x="0" y="1894128"/>
                  <a:pt x="0" y="375625"/>
                </a:cubicBezTo>
                <a:cubicBezTo>
                  <a:pt x="0" y="233265"/>
                  <a:pt x="27831" y="111432"/>
                  <a:pt x="79376" y="6954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kern="0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8483783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  <p:sp>
        <p:nvSpPr>
          <p:cNvPr id="19" name="Picture Placeholder 18">
            <a:extLst>
              <a:ext uri="{FF2B5EF4-FFF2-40B4-BE49-F238E27FC236}">
                <a16:creationId xmlns:a16="http://schemas.microsoft.com/office/drawing/2014/main" id="{BB7ECC3C-4C4D-431C-B039-1115FA527B90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689362" y="0"/>
            <a:ext cx="5454639" cy="3551472"/>
          </a:xfrm>
          <a:custGeom>
            <a:avLst/>
            <a:gdLst>
              <a:gd name="connsiteX0" fmla="*/ 83549 w 5454639"/>
              <a:gd name="connsiteY0" fmla="*/ 0 h 3551472"/>
              <a:gd name="connsiteX1" fmla="*/ 5454639 w 5454639"/>
              <a:gd name="connsiteY1" fmla="*/ 0 h 3551472"/>
              <a:gd name="connsiteX2" fmla="*/ 5454639 w 5454639"/>
              <a:gd name="connsiteY2" fmla="*/ 3218939 h 3551472"/>
              <a:gd name="connsiteX3" fmla="*/ 5364200 w 5454639"/>
              <a:gd name="connsiteY3" fmla="*/ 3268786 h 3551472"/>
              <a:gd name="connsiteX4" fmla="*/ 4240086 w 5454639"/>
              <a:gd name="connsiteY4" fmla="*/ 3551472 h 3551472"/>
              <a:gd name="connsiteX5" fmla="*/ 0 w 5454639"/>
              <a:gd name="connsiteY5" fmla="*/ 375625 h 3551472"/>
              <a:gd name="connsiteX6" fmla="*/ 79376 w 5454639"/>
              <a:gd name="connsiteY6" fmla="*/ 6954 h 3551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54639" h="3551472">
                <a:moveTo>
                  <a:pt x="83549" y="0"/>
                </a:moveTo>
                <a:lnTo>
                  <a:pt x="5454639" y="0"/>
                </a:lnTo>
                <a:lnTo>
                  <a:pt x="5454639" y="3218939"/>
                </a:lnTo>
                <a:lnTo>
                  <a:pt x="5364200" y="3268786"/>
                </a:lnTo>
                <a:cubicBezTo>
                  <a:pt x="5000487" y="3447888"/>
                  <a:pt x="4616759" y="3551472"/>
                  <a:pt x="4240086" y="3551472"/>
                </a:cubicBezTo>
                <a:cubicBezTo>
                  <a:pt x="2733394" y="3551472"/>
                  <a:pt x="0" y="1894128"/>
                  <a:pt x="0" y="375625"/>
                </a:cubicBezTo>
                <a:cubicBezTo>
                  <a:pt x="0" y="233265"/>
                  <a:pt x="27831" y="111432"/>
                  <a:pt x="79376" y="6954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EB065735-C96D-4963-83B2-125B51192331}"/>
              </a:ext>
            </a:extLst>
          </p:cNvPr>
          <p:cNvSpPr/>
          <p:nvPr userDrawn="1"/>
        </p:nvSpPr>
        <p:spPr>
          <a:xfrm>
            <a:off x="5266562" y="0"/>
            <a:ext cx="3877438" cy="4122729"/>
          </a:xfrm>
          <a:custGeom>
            <a:avLst/>
            <a:gdLst>
              <a:gd name="connsiteX0" fmla="*/ 21526 w 3877438"/>
              <a:gd name="connsiteY0" fmla="*/ 0 h 4122729"/>
              <a:gd name="connsiteX1" fmla="*/ 3877438 w 3877438"/>
              <a:gd name="connsiteY1" fmla="*/ 0 h 4122729"/>
              <a:gd name="connsiteX2" fmla="*/ 3877438 w 3877438"/>
              <a:gd name="connsiteY2" fmla="*/ 4044676 h 4122729"/>
              <a:gd name="connsiteX3" fmla="*/ 3833579 w 3877438"/>
              <a:gd name="connsiteY3" fmla="*/ 4062946 h 4122729"/>
              <a:gd name="connsiteX4" fmla="*/ 3588321 w 3877438"/>
              <a:gd name="connsiteY4" fmla="*/ 4116891 h 4122729"/>
              <a:gd name="connsiteX5" fmla="*/ 12337 w 3877438"/>
              <a:gd name="connsiteY5" fmla="*/ 545294 h 4122729"/>
              <a:gd name="connsiteX6" fmla="*/ 13471 w 3877438"/>
              <a:gd name="connsiteY6" fmla="*/ 50534 h 4122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77438" h="4122729">
                <a:moveTo>
                  <a:pt x="21526" y="0"/>
                </a:moveTo>
                <a:lnTo>
                  <a:pt x="3877438" y="0"/>
                </a:lnTo>
                <a:lnTo>
                  <a:pt x="3877438" y="4044676"/>
                </a:lnTo>
                <a:lnTo>
                  <a:pt x="3833579" y="4062946"/>
                </a:lnTo>
                <a:cubicBezTo>
                  <a:pt x="3756373" y="4089915"/>
                  <a:pt x="3674692" y="4108199"/>
                  <a:pt x="3588321" y="4116891"/>
                </a:cubicBezTo>
                <a:cubicBezTo>
                  <a:pt x="2206386" y="4255667"/>
                  <a:pt x="146428" y="1887402"/>
                  <a:pt x="12337" y="545294"/>
                </a:cubicBezTo>
                <a:cubicBezTo>
                  <a:pt x="-4730" y="377569"/>
                  <a:pt x="-3844" y="212049"/>
                  <a:pt x="13471" y="5053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1" name="Freeform: Shape 20">
            <a:extLst>
              <a:ext uri="{FF2B5EF4-FFF2-40B4-BE49-F238E27FC236}">
                <a16:creationId xmlns:a16="http://schemas.microsoft.com/office/drawing/2014/main" id="{A7ABAADA-114F-4A68-A0AC-FB26F8F83BF0}"/>
              </a:ext>
            </a:extLst>
          </p:cNvPr>
          <p:cNvSpPr/>
          <p:nvPr userDrawn="1"/>
        </p:nvSpPr>
        <p:spPr>
          <a:xfrm>
            <a:off x="4277854" y="1"/>
            <a:ext cx="4866146" cy="3946405"/>
          </a:xfrm>
          <a:custGeom>
            <a:avLst/>
            <a:gdLst>
              <a:gd name="connsiteX0" fmla="*/ 1753250 w 4866146"/>
              <a:gd name="connsiteY0" fmla="*/ 0 h 3946405"/>
              <a:gd name="connsiteX1" fmla="*/ 4866146 w 4866146"/>
              <a:gd name="connsiteY1" fmla="*/ 0 h 3946405"/>
              <a:gd name="connsiteX2" fmla="*/ 4866146 w 4866146"/>
              <a:gd name="connsiteY2" fmla="*/ 3597362 h 3946405"/>
              <a:gd name="connsiteX3" fmla="*/ 4779219 w 4866146"/>
              <a:gd name="connsiteY3" fmla="*/ 3629181 h 3946405"/>
              <a:gd name="connsiteX4" fmla="*/ 3855483 w 4866146"/>
              <a:gd name="connsiteY4" fmla="*/ 3861277 h 3946405"/>
              <a:gd name="connsiteX5" fmla="*/ 93577 w 4866146"/>
              <a:gd name="connsiteY5" fmla="*/ 2947847 h 3946405"/>
              <a:gd name="connsiteX6" fmla="*/ 1703277 w 4866146"/>
              <a:gd name="connsiteY6" fmla="*/ 35271 h 394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66146" h="3946405">
                <a:moveTo>
                  <a:pt x="1753250" y="0"/>
                </a:moveTo>
                <a:lnTo>
                  <a:pt x="4866146" y="0"/>
                </a:lnTo>
                <a:lnTo>
                  <a:pt x="4866146" y="3597362"/>
                </a:lnTo>
                <a:lnTo>
                  <a:pt x="4779219" y="3629181"/>
                </a:lnTo>
                <a:cubicBezTo>
                  <a:pt x="4456112" y="3737625"/>
                  <a:pt x="4140245" y="3814929"/>
                  <a:pt x="3855483" y="3861277"/>
                </a:cubicBezTo>
                <a:cubicBezTo>
                  <a:pt x="2337133" y="4108465"/>
                  <a:pt x="498547" y="3821302"/>
                  <a:pt x="93577" y="2947847"/>
                </a:cubicBezTo>
                <a:cubicBezTo>
                  <a:pt x="-291641" y="2119075"/>
                  <a:pt x="564881" y="890954"/>
                  <a:pt x="1703277" y="3527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2" name="Figure">
            <a:extLst>
              <a:ext uri="{FF2B5EF4-FFF2-40B4-BE49-F238E27FC236}">
                <a16:creationId xmlns:a16="http://schemas.microsoft.com/office/drawing/2014/main" id="{431C13A3-9EAB-44A8-9D9B-3546DD45B39A}"/>
              </a:ext>
            </a:extLst>
          </p:cNvPr>
          <p:cNvSpPr/>
          <p:nvPr userDrawn="1"/>
        </p:nvSpPr>
        <p:spPr>
          <a:xfrm>
            <a:off x="3218517" y="1452752"/>
            <a:ext cx="921640" cy="9390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accent1"/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24" name="Figure">
            <a:extLst>
              <a:ext uri="{FF2B5EF4-FFF2-40B4-BE49-F238E27FC236}">
                <a16:creationId xmlns:a16="http://schemas.microsoft.com/office/drawing/2014/main" id="{C6AC9BA2-80CB-418C-876B-00D88B6C0BE3}"/>
              </a:ext>
            </a:extLst>
          </p:cNvPr>
          <p:cNvSpPr/>
          <p:nvPr userDrawn="1"/>
        </p:nvSpPr>
        <p:spPr>
          <a:xfrm>
            <a:off x="7793762" y="4967843"/>
            <a:ext cx="636241" cy="6059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888074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983F65A9-BCCA-464E-95BD-8C4622BA715C}"/>
              </a:ext>
            </a:extLst>
          </p:cNvPr>
          <p:cNvSpPr/>
          <p:nvPr userDrawn="1"/>
        </p:nvSpPr>
        <p:spPr>
          <a:xfrm>
            <a:off x="5266562" y="0"/>
            <a:ext cx="3877438" cy="4122729"/>
          </a:xfrm>
          <a:custGeom>
            <a:avLst/>
            <a:gdLst>
              <a:gd name="connsiteX0" fmla="*/ 21526 w 3877438"/>
              <a:gd name="connsiteY0" fmla="*/ 0 h 4122729"/>
              <a:gd name="connsiteX1" fmla="*/ 3877438 w 3877438"/>
              <a:gd name="connsiteY1" fmla="*/ 0 h 4122729"/>
              <a:gd name="connsiteX2" fmla="*/ 3877438 w 3877438"/>
              <a:gd name="connsiteY2" fmla="*/ 4044676 h 4122729"/>
              <a:gd name="connsiteX3" fmla="*/ 3833579 w 3877438"/>
              <a:gd name="connsiteY3" fmla="*/ 4062946 h 4122729"/>
              <a:gd name="connsiteX4" fmla="*/ 3588321 w 3877438"/>
              <a:gd name="connsiteY4" fmla="*/ 4116891 h 4122729"/>
              <a:gd name="connsiteX5" fmla="*/ 12337 w 3877438"/>
              <a:gd name="connsiteY5" fmla="*/ 545294 h 4122729"/>
              <a:gd name="connsiteX6" fmla="*/ 13471 w 3877438"/>
              <a:gd name="connsiteY6" fmla="*/ 50534 h 4122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77438" h="4122729">
                <a:moveTo>
                  <a:pt x="21526" y="0"/>
                </a:moveTo>
                <a:lnTo>
                  <a:pt x="3877438" y="0"/>
                </a:lnTo>
                <a:lnTo>
                  <a:pt x="3877438" y="4044676"/>
                </a:lnTo>
                <a:lnTo>
                  <a:pt x="3833579" y="4062946"/>
                </a:lnTo>
                <a:cubicBezTo>
                  <a:pt x="3756373" y="4089915"/>
                  <a:pt x="3674692" y="4108199"/>
                  <a:pt x="3588321" y="4116891"/>
                </a:cubicBezTo>
                <a:cubicBezTo>
                  <a:pt x="2206386" y="4255667"/>
                  <a:pt x="146428" y="1887402"/>
                  <a:pt x="12337" y="545294"/>
                </a:cubicBezTo>
                <a:cubicBezTo>
                  <a:pt x="-4730" y="377569"/>
                  <a:pt x="-3844" y="212049"/>
                  <a:pt x="13471" y="5053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5A57BBF9-2C7C-4A8D-AD62-52054A2971D4}"/>
              </a:ext>
            </a:extLst>
          </p:cNvPr>
          <p:cNvSpPr/>
          <p:nvPr userDrawn="1"/>
        </p:nvSpPr>
        <p:spPr>
          <a:xfrm>
            <a:off x="4277854" y="1"/>
            <a:ext cx="4866146" cy="3946405"/>
          </a:xfrm>
          <a:custGeom>
            <a:avLst/>
            <a:gdLst>
              <a:gd name="connsiteX0" fmla="*/ 1753250 w 4866146"/>
              <a:gd name="connsiteY0" fmla="*/ 0 h 3946405"/>
              <a:gd name="connsiteX1" fmla="*/ 4866146 w 4866146"/>
              <a:gd name="connsiteY1" fmla="*/ 0 h 3946405"/>
              <a:gd name="connsiteX2" fmla="*/ 4866146 w 4866146"/>
              <a:gd name="connsiteY2" fmla="*/ 3597362 h 3946405"/>
              <a:gd name="connsiteX3" fmla="*/ 4779219 w 4866146"/>
              <a:gd name="connsiteY3" fmla="*/ 3629181 h 3946405"/>
              <a:gd name="connsiteX4" fmla="*/ 3855483 w 4866146"/>
              <a:gd name="connsiteY4" fmla="*/ 3861277 h 3946405"/>
              <a:gd name="connsiteX5" fmla="*/ 93577 w 4866146"/>
              <a:gd name="connsiteY5" fmla="*/ 2947847 h 3946405"/>
              <a:gd name="connsiteX6" fmla="*/ 1703277 w 4866146"/>
              <a:gd name="connsiteY6" fmla="*/ 35271 h 394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66146" h="3946405">
                <a:moveTo>
                  <a:pt x="1753250" y="0"/>
                </a:moveTo>
                <a:lnTo>
                  <a:pt x="4866146" y="0"/>
                </a:lnTo>
                <a:lnTo>
                  <a:pt x="4866146" y="3597362"/>
                </a:lnTo>
                <a:lnTo>
                  <a:pt x="4779219" y="3629181"/>
                </a:lnTo>
                <a:cubicBezTo>
                  <a:pt x="4456112" y="3737625"/>
                  <a:pt x="4140245" y="3814929"/>
                  <a:pt x="3855483" y="3861277"/>
                </a:cubicBezTo>
                <a:cubicBezTo>
                  <a:pt x="2337133" y="4108465"/>
                  <a:pt x="498547" y="3821302"/>
                  <a:pt x="93577" y="2947847"/>
                </a:cubicBezTo>
                <a:cubicBezTo>
                  <a:pt x="-291641" y="2119075"/>
                  <a:pt x="564881" y="890954"/>
                  <a:pt x="1703277" y="3527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igure">
            <a:extLst>
              <a:ext uri="{FF2B5EF4-FFF2-40B4-BE49-F238E27FC236}">
                <a16:creationId xmlns:a16="http://schemas.microsoft.com/office/drawing/2014/main" id="{0531DACB-A641-42A5-8250-930302AE7409}"/>
              </a:ext>
            </a:extLst>
          </p:cNvPr>
          <p:cNvSpPr/>
          <p:nvPr userDrawn="1"/>
        </p:nvSpPr>
        <p:spPr>
          <a:xfrm>
            <a:off x="3218517" y="1452752"/>
            <a:ext cx="921640" cy="9390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191E889A-802C-4070-8C69-C9A69F00B6D1}"/>
              </a:ext>
            </a:extLst>
          </p:cNvPr>
          <p:cNvSpPr/>
          <p:nvPr userDrawn="1"/>
        </p:nvSpPr>
        <p:spPr>
          <a:xfrm>
            <a:off x="7793762" y="4967843"/>
            <a:ext cx="636241" cy="6059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0DD84A62-C5EA-4E0D-BF70-CCE02089DF14}"/>
              </a:ext>
            </a:extLst>
          </p:cNvPr>
          <p:cNvSpPr/>
          <p:nvPr userDrawn="1"/>
        </p:nvSpPr>
        <p:spPr>
          <a:xfrm>
            <a:off x="3689363" y="0"/>
            <a:ext cx="5454639" cy="3551472"/>
          </a:xfrm>
          <a:custGeom>
            <a:avLst/>
            <a:gdLst>
              <a:gd name="connsiteX0" fmla="*/ 83549 w 5454639"/>
              <a:gd name="connsiteY0" fmla="*/ 0 h 3551472"/>
              <a:gd name="connsiteX1" fmla="*/ 5454639 w 5454639"/>
              <a:gd name="connsiteY1" fmla="*/ 0 h 3551472"/>
              <a:gd name="connsiteX2" fmla="*/ 5454639 w 5454639"/>
              <a:gd name="connsiteY2" fmla="*/ 3218939 h 3551472"/>
              <a:gd name="connsiteX3" fmla="*/ 5364200 w 5454639"/>
              <a:gd name="connsiteY3" fmla="*/ 3268786 h 3551472"/>
              <a:gd name="connsiteX4" fmla="*/ 4240086 w 5454639"/>
              <a:gd name="connsiteY4" fmla="*/ 3551472 h 3551472"/>
              <a:gd name="connsiteX5" fmla="*/ 0 w 5454639"/>
              <a:gd name="connsiteY5" fmla="*/ 375625 h 3551472"/>
              <a:gd name="connsiteX6" fmla="*/ 79376 w 5454639"/>
              <a:gd name="connsiteY6" fmla="*/ 6954 h 3551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54639" h="3551472">
                <a:moveTo>
                  <a:pt x="83549" y="0"/>
                </a:moveTo>
                <a:lnTo>
                  <a:pt x="5454639" y="0"/>
                </a:lnTo>
                <a:lnTo>
                  <a:pt x="5454639" y="3218939"/>
                </a:lnTo>
                <a:lnTo>
                  <a:pt x="5364200" y="3268786"/>
                </a:lnTo>
                <a:cubicBezTo>
                  <a:pt x="5000487" y="3447888"/>
                  <a:pt x="4616759" y="3551472"/>
                  <a:pt x="4240086" y="3551472"/>
                </a:cubicBezTo>
                <a:cubicBezTo>
                  <a:pt x="2733394" y="3551472"/>
                  <a:pt x="0" y="1894128"/>
                  <a:pt x="0" y="375625"/>
                </a:cubicBezTo>
                <a:cubicBezTo>
                  <a:pt x="0" y="233265"/>
                  <a:pt x="27831" y="111432"/>
                  <a:pt x="79376" y="6954"/>
                </a:cubicBezTo>
                <a:close/>
              </a:path>
            </a:pathLst>
          </a:custGeom>
          <a:solidFill>
            <a:schemeClr val="accent3">
              <a:alpha val="80000"/>
            </a:scheme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R="0" lvl="0" indent="0" algn="ctr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3000" b="0" i="0" u="none" strike="noStrike" kern="0" cap="none" spc="0" normalizeH="0" baseline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217204519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 w Photo (Dark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B0A99D1-0EB2-4F85-B3D4-6C023514AE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>
            <a:normAutofit/>
          </a:bodyPr>
          <a:lstStyle>
            <a:lvl1pPr>
              <a:defRPr sz="4800">
                <a:solidFill>
                  <a:schemeClr val="bg1"/>
                </a:solidFill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B55DBC6-1891-4D4E-9B5A-BDCEB78A67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>
            <a:normAutofit/>
          </a:bodyPr>
          <a:lstStyle>
            <a:lvl1pPr marL="0" indent="0">
              <a:buNone/>
              <a:defRPr sz="2000">
                <a:solidFill>
                  <a:schemeClr val="tx2">
                    <a:lumMod val="40000"/>
                    <a:lumOff val="60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5AFBD2E-EA4D-44AC-A4BD-0C5AA17113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823A92-51DF-4C54-8C80-1CB70C893E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1992B16-E765-430F-BC89-DE8C329489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25CB3F-26C9-44D7-A7CB-40F86C5CE4B1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Picture Placeholder 18">
            <a:extLst>
              <a:ext uri="{FF2B5EF4-FFF2-40B4-BE49-F238E27FC236}">
                <a16:creationId xmlns:a16="http://schemas.microsoft.com/office/drawing/2014/main" id="{2EEF0003-ADB8-41EE-9FD2-C32549BBF3CE}"/>
              </a:ext>
            </a:extLst>
          </p:cNvPr>
          <p:cNvSpPr>
            <a:spLocks noGrp="1"/>
          </p:cNvSpPr>
          <p:nvPr>
            <p:ph type="pic" sz="quarter" idx="13"/>
          </p:nvPr>
        </p:nvSpPr>
        <p:spPr>
          <a:xfrm>
            <a:off x="3689362" y="0"/>
            <a:ext cx="5454639" cy="3551472"/>
          </a:xfrm>
          <a:custGeom>
            <a:avLst/>
            <a:gdLst>
              <a:gd name="connsiteX0" fmla="*/ 83549 w 5454639"/>
              <a:gd name="connsiteY0" fmla="*/ 0 h 3551472"/>
              <a:gd name="connsiteX1" fmla="*/ 5454639 w 5454639"/>
              <a:gd name="connsiteY1" fmla="*/ 0 h 3551472"/>
              <a:gd name="connsiteX2" fmla="*/ 5454639 w 5454639"/>
              <a:gd name="connsiteY2" fmla="*/ 3218939 h 3551472"/>
              <a:gd name="connsiteX3" fmla="*/ 5364200 w 5454639"/>
              <a:gd name="connsiteY3" fmla="*/ 3268786 h 3551472"/>
              <a:gd name="connsiteX4" fmla="*/ 4240086 w 5454639"/>
              <a:gd name="connsiteY4" fmla="*/ 3551472 h 3551472"/>
              <a:gd name="connsiteX5" fmla="*/ 0 w 5454639"/>
              <a:gd name="connsiteY5" fmla="*/ 375625 h 3551472"/>
              <a:gd name="connsiteX6" fmla="*/ 79376 w 5454639"/>
              <a:gd name="connsiteY6" fmla="*/ 6954 h 355147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454639" h="3551472">
                <a:moveTo>
                  <a:pt x="83549" y="0"/>
                </a:moveTo>
                <a:lnTo>
                  <a:pt x="5454639" y="0"/>
                </a:lnTo>
                <a:lnTo>
                  <a:pt x="5454639" y="3218939"/>
                </a:lnTo>
                <a:lnTo>
                  <a:pt x="5364200" y="3268786"/>
                </a:lnTo>
                <a:cubicBezTo>
                  <a:pt x="5000487" y="3447888"/>
                  <a:pt x="4616759" y="3551472"/>
                  <a:pt x="4240086" y="3551472"/>
                </a:cubicBezTo>
                <a:cubicBezTo>
                  <a:pt x="2733394" y="3551472"/>
                  <a:pt x="0" y="1894128"/>
                  <a:pt x="0" y="375625"/>
                </a:cubicBezTo>
                <a:cubicBezTo>
                  <a:pt x="0" y="233265"/>
                  <a:pt x="27831" y="111432"/>
                  <a:pt x="79376" y="6954"/>
                </a:cubicBezTo>
                <a:close/>
              </a:path>
            </a:pathLst>
          </a:custGeom>
        </p:spPr>
        <p:txBody>
          <a:bodyPr wrap="square">
            <a:noAutofit/>
          </a:bodyPr>
          <a:lstStyle/>
          <a:p>
            <a:endParaRPr lang="en-US"/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4C76CA9-0B80-4E38-85B8-80304E61940B}"/>
              </a:ext>
            </a:extLst>
          </p:cNvPr>
          <p:cNvSpPr/>
          <p:nvPr userDrawn="1"/>
        </p:nvSpPr>
        <p:spPr>
          <a:xfrm>
            <a:off x="5266562" y="0"/>
            <a:ext cx="3877438" cy="4122729"/>
          </a:xfrm>
          <a:custGeom>
            <a:avLst/>
            <a:gdLst>
              <a:gd name="connsiteX0" fmla="*/ 21526 w 3877438"/>
              <a:gd name="connsiteY0" fmla="*/ 0 h 4122729"/>
              <a:gd name="connsiteX1" fmla="*/ 3877438 w 3877438"/>
              <a:gd name="connsiteY1" fmla="*/ 0 h 4122729"/>
              <a:gd name="connsiteX2" fmla="*/ 3877438 w 3877438"/>
              <a:gd name="connsiteY2" fmla="*/ 4044676 h 4122729"/>
              <a:gd name="connsiteX3" fmla="*/ 3833579 w 3877438"/>
              <a:gd name="connsiteY3" fmla="*/ 4062946 h 4122729"/>
              <a:gd name="connsiteX4" fmla="*/ 3588321 w 3877438"/>
              <a:gd name="connsiteY4" fmla="*/ 4116891 h 4122729"/>
              <a:gd name="connsiteX5" fmla="*/ 12337 w 3877438"/>
              <a:gd name="connsiteY5" fmla="*/ 545294 h 4122729"/>
              <a:gd name="connsiteX6" fmla="*/ 13471 w 3877438"/>
              <a:gd name="connsiteY6" fmla="*/ 50534 h 41227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877438" h="4122729">
                <a:moveTo>
                  <a:pt x="21526" y="0"/>
                </a:moveTo>
                <a:lnTo>
                  <a:pt x="3877438" y="0"/>
                </a:lnTo>
                <a:lnTo>
                  <a:pt x="3877438" y="4044676"/>
                </a:lnTo>
                <a:lnTo>
                  <a:pt x="3833579" y="4062946"/>
                </a:lnTo>
                <a:cubicBezTo>
                  <a:pt x="3756373" y="4089915"/>
                  <a:pt x="3674692" y="4108199"/>
                  <a:pt x="3588321" y="4116891"/>
                </a:cubicBezTo>
                <a:cubicBezTo>
                  <a:pt x="2206386" y="4255667"/>
                  <a:pt x="146428" y="1887402"/>
                  <a:pt x="12337" y="545294"/>
                </a:cubicBezTo>
                <a:cubicBezTo>
                  <a:pt x="-4730" y="377569"/>
                  <a:pt x="-3844" y="212049"/>
                  <a:pt x="13471" y="50534"/>
                </a:cubicBezTo>
                <a:close/>
              </a:path>
            </a:pathLst>
          </a:custGeom>
          <a:solidFill>
            <a:schemeClr val="accent6"/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5" name="Freeform: Shape 14">
            <a:extLst>
              <a:ext uri="{FF2B5EF4-FFF2-40B4-BE49-F238E27FC236}">
                <a16:creationId xmlns:a16="http://schemas.microsoft.com/office/drawing/2014/main" id="{961EC8EA-2609-4AD7-93A2-F37ED6958658}"/>
              </a:ext>
            </a:extLst>
          </p:cNvPr>
          <p:cNvSpPr/>
          <p:nvPr userDrawn="1"/>
        </p:nvSpPr>
        <p:spPr>
          <a:xfrm>
            <a:off x="4277854" y="1"/>
            <a:ext cx="4866146" cy="3946405"/>
          </a:xfrm>
          <a:custGeom>
            <a:avLst/>
            <a:gdLst>
              <a:gd name="connsiteX0" fmla="*/ 1753250 w 4866146"/>
              <a:gd name="connsiteY0" fmla="*/ 0 h 3946405"/>
              <a:gd name="connsiteX1" fmla="*/ 4866146 w 4866146"/>
              <a:gd name="connsiteY1" fmla="*/ 0 h 3946405"/>
              <a:gd name="connsiteX2" fmla="*/ 4866146 w 4866146"/>
              <a:gd name="connsiteY2" fmla="*/ 3597362 h 3946405"/>
              <a:gd name="connsiteX3" fmla="*/ 4779219 w 4866146"/>
              <a:gd name="connsiteY3" fmla="*/ 3629181 h 3946405"/>
              <a:gd name="connsiteX4" fmla="*/ 3855483 w 4866146"/>
              <a:gd name="connsiteY4" fmla="*/ 3861277 h 3946405"/>
              <a:gd name="connsiteX5" fmla="*/ 93577 w 4866146"/>
              <a:gd name="connsiteY5" fmla="*/ 2947847 h 3946405"/>
              <a:gd name="connsiteX6" fmla="*/ 1703277 w 4866146"/>
              <a:gd name="connsiteY6" fmla="*/ 35271 h 394640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4866146" h="3946405">
                <a:moveTo>
                  <a:pt x="1753250" y="0"/>
                </a:moveTo>
                <a:lnTo>
                  <a:pt x="4866146" y="0"/>
                </a:lnTo>
                <a:lnTo>
                  <a:pt x="4866146" y="3597362"/>
                </a:lnTo>
                <a:lnTo>
                  <a:pt x="4779219" y="3629181"/>
                </a:lnTo>
                <a:cubicBezTo>
                  <a:pt x="4456112" y="3737625"/>
                  <a:pt x="4140245" y="3814929"/>
                  <a:pt x="3855483" y="3861277"/>
                </a:cubicBezTo>
                <a:cubicBezTo>
                  <a:pt x="2337133" y="4108465"/>
                  <a:pt x="498547" y="3821302"/>
                  <a:pt x="93577" y="2947847"/>
                </a:cubicBezTo>
                <a:cubicBezTo>
                  <a:pt x="-291641" y="2119075"/>
                  <a:pt x="564881" y="890954"/>
                  <a:pt x="1703277" y="35271"/>
                </a:cubicBezTo>
                <a:close/>
              </a:path>
            </a:pathLst>
          </a:custGeom>
          <a:solidFill>
            <a:srgbClr val="8DB1C4">
              <a:alpha val="80000"/>
            </a:srgbClr>
          </a:solidFill>
          <a:ln w="12700">
            <a:miter lim="400000"/>
          </a:ln>
        </p:spPr>
        <p:txBody>
          <a:bodyPr wrap="square" lIns="38100" tIns="38100" rIns="38100" bIns="38100" anchor="ctr">
            <a:noAutofit/>
          </a:bodyPr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6" name="Figure">
            <a:extLst>
              <a:ext uri="{FF2B5EF4-FFF2-40B4-BE49-F238E27FC236}">
                <a16:creationId xmlns:a16="http://schemas.microsoft.com/office/drawing/2014/main" id="{D8A40038-07DF-46E5-8843-82638D982D30}"/>
              </a:ext>
            </a:extLst>
          </p:cNvPr>
          <p:cNvSpPr/>
          <p:nvPr userDrawn="1"/>
        </p:nvSpPr>
        <p:spPr>
          <a:xfrm>
            <a:off x="3218517" y="1452752"/>
            <a:ext cx="921640" cy="939009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088" h="18770" extrusionOk="0">
                <a:moveTo>
                  <a:pt x="18567" y="15982"/>
                </a:moveTo>
                <a:cubicBezTo>
                  <a:pt x="20371" y="12782"/>
                  <a:pt x="17299" y="3276"/>
                  <a:pt x="12326" y="688"/>
                </a:cubicBezTo>
                <a:cubicBezTo>
                  <a:pt x="7352" y="-1900"/>
                  <a:pt x="2379" y="3418"/>
                  <a:pt x="575" y="6665"/>
                </a:cubicBezTo>
                <a:cubicBezTo>
                  <a:pt x="-1229" y="9865"/>
                  <a:pt x="1355" y="14571"/>
                  <a:pt x="6329" y="17159"/>
                </a:cubicBezTo>
                <a:cubicBezTo>
                  <a:pt x="11253" y="19700"/>
                  <a:pt x="16763" y="19182"/>
                  <a:pt x="18567" y="15982"/>
                </a:cubicBezTo>
                <a:close/>
              </a:path>
            </a:pathLst>
          </a:custGeom>
          <a:solidFill>
            <a:schemeClr val="bg2">
              <a:alpha val="70000"/>
            </a:schemeClr>
          </a:solidFill>
          <a:ln w="12700">
            <a:miter lim="400000"/>
          </a:ln>
        </p:spPr>
        <p:txBody>
          <a:bodyPr lIns="28575" tIns="28575" rIns="28575" bIns="28575" anchor="ctr"/>
          <a:lstStyle/>
          <a:p>
            <a:pPr marR="0" lvl="0" indent="0" algn="ctr" defTabSz="342900" fontAlgn="auto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sz="225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  <p:sp>
        <p:nvSpPr>
          <p:cNvPr id="17" name="Figure">
            <a:extLst>
              <a:ext uri="{FF2B5EF4-FFF2-40B4-BE49-F238E27FC236}">
                <a16:creationId xmlns:a16="http://schemas.microsoft.com/office/drawing/2014/main" id="{8951F270-CBA0-4799-A7ED-C28C77E1FE6F}"/>
              </a:ext>
            </a:extLst>
          </p:cNvPr>
          <p:cNvSpPr/>
          <p:nvPr userDrawn="1"/>
        </p:nvSpPr>
        <p:spPr>
          <a:xfrm>
            <a:off x="7793762" y="4967843"/>
            <a:ext cx="636241" cy="605974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19202" h="18783" extrusionOk="0">
                <a:moveTo>
                  <a:pt x="402" y="2508"/>
                </a:moveTo>
                <a:cubicBezTo>
                  <a:pt x="-1232" y="5646"/>
                  <a:pt x="2321" y="15132"/>
                  <a:pt x="7365" y="17978"/>
                </a:cubicBezTo>
                <a:cubicBezTo>
                  <a:pt x="12410" y="20751"/>
                  <a:pt x="17100" y="15716"/>
                  <a:pt x="18734" y="12651"/>
                </a:cubicBezTo>
                <a:cubicBezTo>
                  <a:pt x="20368" y="9513"/>
                  <a:pt x="17597" y="4770"/>
                  <a:pt x="12481" y="1997"/>
                </a:cubicBezTo>
                <a:cubicBezTo>
                  <a:pt x="7436" y="-849"/>
                  <a:pt x="2036" y="-630"/>
                  <a:pt x="402" y="2508"/>
                </a:cubicBezTo>
                <a:close/>
              </a:path>
            </a:pathLst>
          </a:custGeom>
          <a:solidFill>
            <a:schemeClr val="accent2">
              <a:alpha val="80000"/>
            </a:schemeClr>
          </a:solidFill>
          <a:ln w="12700">
            <a:miter lim="400000"/>
          </a:ln>
        </p:spPr>
        <p:txBody>
          <a:bodyPr lIns="38100" tIns="38100" rIns="38100" bIns="38100" anchor="ctr"/>
          <a:lstStyle/>
          <a:p>
            <a:pPr marL="0" marR="0" lvl="0" indent="0" algn="ctr" defTabSz="457200" eaLnBrk="1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300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</a:defRPr>
            </a:pPr>
            <a:endParaRPr kumimoji="0" sz="3000" b="0" i="0" u="none" strike="noStrike" kern="0" cap="none" spc="0" normalizeH="0" baseline="0" noProof="0">
              <a:ln>
                <a:noFill/>
              </a:ln>
              <a:solidFill>
                <a:srgbClr val="FFFFFF"/>
              </a:solidFill>
              <a:effectLst>
                <a:outerShdw blurRad="38100" dist="12700" dir="5400000" rotWithShape="0">
                  <a:srgbClr val="000000">
                    <a:alpha val="50000"/>
                  </a:srgbClr>
                </a:outerShdw>
              </a:effectLst>
              <a:uLnTx/>
              <a:uFillTx/>
              <a:latin typeface="Gill Sans"/>
              <a:sym typeface="Gill Sans"/>
            </a:endParaRPr>
          </a:p>
        </p:txBody>
      </p:sp>
    </p:spTree>
    <p:extLst>
      <p:ext uri="{BB962C8B-B14F-4D97-AF65-F5344CB8AC3E}">
        <p14:creationId xmlns:p14="http://schemas.microsoft.com/office/powerpoint/2010/main" val="39265217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/Relationships>
</file>

<file path=ppt/slideMasters/_rels/slideMaster2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3.xml"/></Relationships>
</file>

<file path=ppt/slideMasters/_rels/slideMaster4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0D54997-06A4-499B-8E6A-8EF1A89EB2F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34864"/>
            <a:ext cx="7886700" cy="113223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BF3C88D-292F-4F8A-8FA3-E750F0E6326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556792"/>
            <a:ext cx="7886700" cy="462017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B8C7DAC-648B-41B2-BAA1-D87B8840563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Date Here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2073268-5839-4ECF-A52B-BE90FB6F584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05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r>
              <a:rPr lang="en-US"/>
              <a:t>Your Footer Here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F5A0931-55D2-4DD7-B350-755D5AC96D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D325CB3F-26C9-44D7-A7CB-40F86C5CE4B1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0110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4" r:id="rId1"/>
    <p:sldLayoutId id="2147483865" r:id="rId2"/>
    <p:sldLayoutId id="2147483866" r:id="rId3"/>
    <p:sldLayoutId id="2147483867" r:id="rId4"/>
    <p:sldLayoutId id="2147483868" r:id="rId5"/>
    <p:sldLayoutId id="2147483869" r:id="rId6"/>
    <p:sldLayoutId id="2147483870" r:id="rId7"/>
    <p:sldLayoutId id="2147483871" r:id="rId8"/>
    <p:sldLayoutId id="2147483872" r:id="rId9"/>
    <p:sldLayoutId id="2147483873" r:id="rId10"/>
    <p:sldLayoutId id="2147483874" r:id="rId11"/>
    <p:sldLayoutId id="2147483875" r:id="rId12"/>
    <p:sldLayoutId id="2147483876" r:id="rId13"/>
    <p:sldLayoutId id="2147483877" r:id="rId14"/>
    <p:sldLayoutId id="2147483878" r:id="rId15"/>
    <p:sldLayoutId id="2147483879" r:id="rId16"/>
    <p:sldLayoutId id="2147483880" r:id="rId17"/>
    <p:sldLayoutId id="2147483881" r:id="rId18"/>
    <p:sldLayoutId id="2147483882" r:id="rId19"/>
    <p:sldLayoutId id="2147483883" r:id="rId20"/>
    <p:sldLayoutId id="2147483884" r:id="rId21"/>
    <p:sldLayoutId id="2147483885" r:id="rId22"/>
  </p:sldLayoutIdLst>
  <p:hf hdr="0"/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600" b="1" kern="1200">
          <a:solidFill>
            <a:schemeClr val="accent1"/>
          </a:solidFill>
          <a:latin typeface="+mn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spcAft>
          <a:spcPts val="900"/>
        </a:spcAft>
        <a:buFont typeface="Arial" panose="020B0604020202020204" pitchFamily="34" charset="0"/>
        <a:buChar char="•"/>
        <a:defRPr sz="21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spcAft>
          <a:spcPts val="900"/>
        </a:spcAft>
        <a:buFont typeface="Arial" panose="020B0604020202020204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spcAft>
          <a:spcPts val="900"/>
        </a:spcAft>
        <a:buFont typeface="Arial" panose="020B0604020202020204" pitchFamily="34" charset="0"/>
        <a:buChar char="•"/>
        <a:defRPr sz="15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spcAft>
          <a:spcPts val="900"/>
        </a:spcAft>
        <a:buFont typeface="Arial" panose="020B0604020202020204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spcAft>
          <a:spcPts val="900"/>
        </a:spcAft>
        <a:buFont typeface="Arial" panose="020B0604020202020204" pitchFamily="34" charset="0"/>
        <a:buChar char="•"/>
        <a:defRPr sz="135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146304"/>
            <a:ext cx="8229600" cy="617612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8473620" y="5799923"/>
            <a:ext cx="1839158" cy="276999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2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1354259394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txStyles>
    <p:titleStyle>
      <a:lvl1pPr algn="r" defTabSz="914400" rtl="0" eaLnBrk="1" latinLnBrk="0" hangingPunct="1">
        <a:spcBef>
          <a:spcPct val="0"/>
        </a:spcBef>
        <a:buNone/>
        <a:defRPr lang="en-US" sz="32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rgbClr val="1E263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 userDrawn="1"/>
        </p:nvSpPr>
        <p:spPr>
          <a:xfrm>
            <a:off x="1639461" y="2574491"/>
            <a:ext cx="5865080" cy="258532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ctr" defTabSz="685766"/>
            <a:r>
              <a:rPr lang="en-US" sz="4050" dirty="0">
                <a:solidFill>
                  <a:schemeClr val="bg1"/>
                </a:solidFill>
                <a:latin typeface="Calibri Light" panose="020F0302020204030204" pitchFamily="34" charset="0"/>
              </a:rPr>
              <a:t>Free </a:t>
            </a:r>
            <a:r>
              <a:rPr lang="en-US" sz="4050">
                <a:solidFill>
                  <a:schemeClr val="bg1"/>
                </a:solidFill>
                <a:latin typeface="Calibri Light" panose="020F0302020204030204" pitchFamily="34" charset="0"/>
              </a:rPr>
              <a:t>creative templates</a:t>
            </a:r>
            <a:r>
              <a:rPr lang="en-US" sz="4050" dirty="0">
                <a:solidFill>
                  <a:schemeClr val="bg1"/>
                </a:solidFill>
                <a:latin typeface="Calibri Light" panose="020F0302020204030204" pitchFamily="34" charset="0"/>
              </a:rPr>
              <a:t>, charts, diagrams and maps for your outstanding presentations</a:t>
            </a:r>
          </a:p>
        </p:txBody>
      </p:sp>
      <p:pic>
        <p:nvPicPr>
          <p:cNvPr id="4" name="Picture 3"/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3114930" y="341033"/>
            <a:ext cx="2914141" cy="80474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460210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2" r:id="rId1"/>
  </p:sldLayoutIdLst>
  <p:hf hdr="0"/>
  <p:txStyles>
    <p:titleStyle>
      <a:lvl1pPr algn="l" defTabSz="685766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42" indent="-171442" algn="l" defTabSz="685766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2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07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090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2974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856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14104"/>
            <a:ext cx="8229600" cy="553998"/>
          </a:xfrm>
          <a:prstGeom prst="rect">
            <a:avLst/>
          </a:prstGeom>
        </p:spPr>
        <p:txBody>
          <a:bodyPr vert="horz" lIns="91440" tIns="45720" rIns="91440" bIns="45720" rtlCol="0" anchor="ctr">
            <a:spAutoFit/>
          </a:bodyPr>
          <a:lstStyle/>
          <a:p>
            <a:pPr lvl="0"/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2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5" name="Rectangle 14"/>
          <p:cNvSpPr/>
          <p:nvPr/>
        </p:nvSpPr>
        <p:spPr>
          <a:xfrm rot="5400000">
            <a:off x="8678099" y="5823007"/>
            <a:ext cx="1430200" cy="230832"/>
          </a:xfrm>
          <a:prstGeom prst="rect">
            <a:avLst/>
          </a:prstGeom>
        </p:spPr>
        <p:txBody>
          <a:bodyPr wrap="none">
            <a:spAutoFit/>
          </a:bodyPr>
          <a:lstStyle>
            <a:defPPr>
              <a:defRPr lang="fr-FR"/>
            </a:defPPr>
            <a:lvl1pPr marL="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900" dirty="0">
                <a:solidFill>
                  <a:prstClr val="black"/>
                </a:solidFill>
              </a:rPr>
              <a:t>© Copyright Showeet.com</a:t>
            </a:r>
          </a:p>
        </p:txBody>
      </p:sp>
    </p:spTree>
    <p:extLst>
      <p:ext uri="{BB962C8B-B14F-4D97-AF65-F5344CB8AC3E}">
        <p14:creationId xmlns:p14="http://schemas.microsoft.com/office/powerpoint/2010/main" val="148094413"/>
      </p:ext>
    </p:extLst>
  </p:cSld>
  <p:clrMap bg1="lt1" tx1="dk1" bg2="lt2" tx2="dk2" accent1="accent1" accent2="accent2" accent3="accent3" accent4="accent4" accent5="accent5" accent6="accent6" hlink="hlink" folHlink="folHlink"/>
  <p:hf hdr="0"/>
  <p:txStyles>
    <p:titleStyle>
      <a:lvl1pPr algn="r" defTabSz="685766" rtl="0" eaLnBrk="1" latinLnBrk="0" hangingPunct="1">
        <a:spcBef>
          <a:spcPct val="0"/>
        </a:spcBef>
        <a:buNone/>
        <a:defRPr lang="en-US" sz="3000" b="1" kern="1200" cap="all" normalizeH="0" baseline="0" dirty="0">
          <a:solidFill>
            <a:srgbClr val="2F3A46"/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</p:titleStyle>
    <p:bodyStyle>
      <a:lvl1pPr marL="257162" indent="-257162" algn="l" defTabSz="685766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1pPr>
      <a:lvl2pPr marL="557185" indent="-214303" algn="l" defTabSz="685766" rtl="0" eaLnBrk="1" latinLnBrk="0" hangingPunct="1">
        <a:spcBef>
          <a:spcPct val="20000"/>
        </a:spcBef>
        <a:buFont typeface="Arial" pitchFamily="34" charset="0"/>
        <a:buChar char="–"/>
        <a:defRPr sz="21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2pPr>
      <a:lvl3pPr marL="857207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8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3pPr>
      <a:lvl4pPr marL="1200090" indent="-171442" algn="l" defTabSz="685766" rtl="0" eaLnBrk="1" latinLnBrk="0" hangingPunct="1">
        <a:spcBef>
          <a:spcPct val="20000"/>
        </a:spcBef>
        <a:buFont typeface="Arial" pitchFamily="34" charset="0"/>
        <a:buChar char="–"/>
        <a:defRPr sz="15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4pPr>
      <a:lvl5pPr marL="1542974" indent="-171442" algn="l" defTabSz="685766" rtl="0" eaLnBrk="1" latinLnBrk="0" hangingPunct="1">
        <a:spcBef>
          <a:spcPct val="20000"/>
        </a:spcBef>
        <a:buFont typeface="Arial" pitchFamily="34" charset="0"/>
        <a:buChar char="»"/>
        <a:defRPr sz="1500" kern="1200">
          <a:solidFill>
            <a:schemeClr val="tx1">
              <a:lumMod val="75000"/>
            </a:schemeClr>
          </a:solidFill>
          <a:latin typeface="Open Sans" panose="020B0606030504020204" pitchFamily="34" charset="0"/>
          <a:ea typeface="Open Sans" panose="020B0606030504020204" pitchFamily="34" charset="0"/>
          <a:cs typeface="Open Sans" panose="020B0606030504020204" pitchFamily="34" charset="0"/>
        </a:defRPr>
      </a:lvl5pPr>
      <a:lvl6pPr marL="1885856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739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622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505" indent="-171442" algn="l" defTabSz="685766" rtl="0" eaLnBrk="1" latinLnBrk="0" hangingPunct="1">
        <a:spcBef>
          <a:spcPct val="20000"/>
        </a:spcBef>
        <a:buFont typeface="Arial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88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766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49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532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415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97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180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064" algn="l" defTabSz="685766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9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9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9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9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9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9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5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4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4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4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4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C58EDE2-9C12-4E95-AE15-1944DE2521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46909" y="2322048"/>
            <a:ext cx="6272408" cy="2387600"/>
          </a:xfrm>
        </p:spPr>
        <p:txBody>
          <a:bodyPr>
            <a:normAutofit fontScale="90000"/>
          </a:bodyPr>
          <a:lstStyle/>
          <a:p>
            <a:r>
              <a:rPr lang="ru-RU" sz="5400" dirty="0" smtClean="0">
                <a:latin typeface="Segoe Script" panose="030B0504020000000003" pitchFamily="66" charset="0"/>
              </a:rPr>
              <a:t>ОСНОВЫ ТЬЮТОРСКОЙ ДЕЯТЕЛЬНОСТИ</a:t>
            </a:r>
            <a:endParaRPr lang="en-US" sz="5400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0977633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9">
            <a:extLst>
              <a:ext uri="{FF2B5EF4-FFF2-40B4-BE49-F238E27FC236}">
                <a16:creationId xmlns:a16="http://schemas.microsoft.com/office/drawing/2014/main" id="{3FDADECE-BF65-44C8-B523-E1DC603B0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7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8F610-7B7C-44F0-8FE6-F62371B7351D}" type="slidenum"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3D4149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10</a:t>
            </a:fld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3D4149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-1" y="2932526"/>
            <a:ext cx="4821383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smtClean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* Поддерживать </a:t>
            </a:r>
            <a:r>
              <a:rPr lang="ru-RU" sz="2400" b="1" dirty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участников, бросать им </a:t>
            </a:r>
            <a:r>
              <a:rPr lang="ru-RU" sz="2400" b="1" dirty="0" smtClean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вызов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4555523" y="1017203"/>
            <a:ext cx="473398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15474">
                    <a:lumMod val="75000"/>
                  </a:srgbClr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ЗАДАЧИ</a:t>
            </a:r>
            <a:endParaRPr kumimoji="0" lang="ru-RU" sz="7200" b="1" i="0" u="none" strike="noStrike" kern="1200" cap="none" spc="0" normalizeH="0" baseline="0" noProof="0" dirty="0">
              <a:ln>
                <a:noFill/>
              </a:ln>
              <a:solidFill>
                <a:srgbClr val="615474">
                  <a:lumMod val="75000"/>
                </a:srgbClr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1" y="209875"/>
            <a:ext cx="4017819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* </a:t>
            </a:r>
            <a:r>
              <a:rPr lang="ru-RU" sz="2400" b="1" dirty="0" smtClean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Проводить встречи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615474">
                  <a:lumMod val="20000"/>
                  <a:lumOff val="80000"/>
                </a:srgbClr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0" y="1017203"/>
            <a:ext cx="4017819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smtClean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* Обеспечивать </a:t>
            </a:r>
            <a:r>
              <a:rPr lang="ru-RU" sz="2400" b="1" dirty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физическую и психологическую </a:t>
            </a:r>
            <a:r>
              <a:rPr lang="ru-RU" sz="2400" b="1" dirty="0" smtClean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безопасность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615474">
                  <a:lumMod val="20000"/>
                  <a:lumOff val="80000"/>
                </a:srgbClr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-1" y="4617017"/>
            <a:ext cx="7800110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smtClean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* Анализировать </a:t>
            </a:r>
            <a:r>
              <a:rPr lang="ru-RU" sz="2400" b="1" dirty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будущих потенциальных наставников и </a:t>
            </a:r>
            <a:r>
              <a:rPr lang="ru-RU" sz="2400" b="1" dirty="0" smtClean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активистов</a:t>
            </a:r>
          </a:p>
        </p:txBody>
      </p:sp>
      <p:sp>
        <p:nvSpPr>
          <p:cNvPr id="8" name="Прямоугольник 7"/>
          <p:cNvSpPr/>
          <p:nvPr/>
        </p:nvSpPr>
        <p:spPr>
          <a:xfrm>
            <a:off x="-1" y="5932176"/>
            <a:ext cx="604058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smtClean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* Вовремя </a:t>
            </a:r>
            <a:r>
              <a:rPr lang="ru-RU" sz="2400" b="1" dirty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заполнять отчеты </a:t>
            </a:r>
          </a:p>
        </p:txBody>
      </p:sp>
    </p:spTree>
    <p:extLst>
      <p:ext uri="{BB962C8B-B14F-4D97-AF65-F5344CB8AC3E}">
        <p14:creationId xmlns:p14="http://schemas.microsoft.com/office/powerpoint/2010/main" val="1003199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9">
            <a:extLst>
              <a:ext uri="{FF2B5EF4-FFF2-40B4-BE49-F238E27FC236}">
                <a16:creationId xmlns:a16="http://schemas.microsoft.com/office/drawing/2014/main" id="{3FDADECE-BF65-44C8-B523-E1DC603B0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7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8F610-7B7C-44F0-8FE6-F62371B7351D}" type="slidenum"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3D4149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11</a:t>
            </a:fld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3D4149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13961" y="1283562"/>
            <a:ext cx="5101094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400" b="1" dirty="0" smtClean="0">
                <a:solidFill>
                  <a:srgbClr val="615474">
                    <a:lumMod val="75000"/>
                  </a:srgbClr>
                </a:solidFill>
                <a:latin typeface="Segoe Script" panose="030B0504020000000003" pitchFamily="66" charset="0"/>
              </a:rPr>
              <a:t>КАЧЕСТВА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srgbClr val="615474">
                  <a:lumMod val="75000"/>
                </a:srgbClr>
              </a:solidFill>
              <a:effectLst/>
              <a:uLnTx/>
              <a:uFillTx/>
              <a:latin typeface="Segoe Script" panose="030B0504020000000003" pitchFamily="66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-2620" y="562338"/>
            <a:ext cx="4516581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Дисциплинированность</a:t>
            </a:r>
          </a:p>
          <a:p>
            <a:pPr lvl="0"/>
            <a:r>
              <a:rPr lang="ru-RU" sz="2400" b="1" dirty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Приверженность</a:t>
            </a:r>
          </a:p>
          <a:p>
            <a:pPr lvl="0"/>
            <a:r>
              <a:rPr lang="ru-RU" sz="2400" b="1" dirty="0" smtClean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Профессионализм</a:t>
            </a:r>
            <a:endParaRPr lang="ru-RU" sz="2400" b="1" dirty="0">
              <a:solidFill>
                <a:srgbClr val="615474">
                  <a:lumMod val="20000"/>
                  <a:lumOff val="80000"/>
                </a:srgbClr>
              </a:solidFill>
              <a:latin typeface="Segoe Script" panose="030B0504020000000003" pitchFamily="66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0" y="4413152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2400" b="1" dirty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Открытость</a:t>
            </a:r>
          </a:p>
          <a:p>
            <a:pPr lvl="0"/>
            <a:r>
              <a:rPr lang="ru-RU" sz="2400" b="1" dirty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Честность</a:t>
            </a:r>
          </a:p>
          <a:p>
            <a:pPr lvl="0"/>
            <a:r>
              <a:rPr lang="ru-RU" sz="2400" b="1" dirty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Принятие</a:t>
            </a:r>
          </a:p>
          <a:p>
            <a:pPr lvl="0"/>
            <a:r>
              <a:rPr lang="ru-RU" sz="2400" b="1" dirty="0" smtClean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Гибкость</a:t>
            </a:r>
            <a:endParaRPr lang="ru-RU" sz="2400" b="1" dirty="0">
              <a:solidFill>
                <a:srgbClr val="615474">
                  <a:lumMod val="20000"/>
                  <a:lumOff val="80000"/>
                </a:srgbClr>
              </a:solidFill>
              <a:latin typeface="Segoe Script" panose="030B0504020000000003" pitchFamily="66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943350" y="4413152"/>
            <a:ext cx="4572000" cy="1569660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2400" b="1" dirty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Компетентность</a:t>
            </a:r>
          </a:p>
          <a:p>
            <a:pPr lvl="0"/>
            <a:r>
              <a:rPr lang="ru-RU" sz="2400" b="1" dirty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Позитивность</a:t>
            </a:r>
          </a:p>
          <a:p>
            <a:pPr lvl="0"/>
            <a:r>
              <a:rPr lang="ru-RU" sz="2400" b="1" dirty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Спокойствие</a:t>
            </a:r>
          </a:p>
          <a:p>
            <a:pPr lvl="0"/>
            <a:r>
              <a:rPr lang="ru-RU" sz="2400" b="1" dirty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Нейтральность</a:t>
            </a:r>
            <a:endParaRPr lang="ru-RU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0" y="2637067"/>
            <a:ext cx="457200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2400" b="1" dirty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Безотлагательность </a:t>
            </a:r>
            <a:r>
              <a:rPr lang="ru-RU" sz="2400" b="1" dirty="0" smtClean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Ответственность</a:t>
            </a:r>
            <a:endParaRPr lang="ru-RU" sz="2400" b="1" dirty="0">
              <a:solidFill>
                <a:srgbClr val="615474">
                  <a:lumMod val="20000"/>
                  <a:lumOff val="80000"/>
                </a:srgbClr>
              </a:solidFill>
              <a:latin typeface="Segoe Script" panose="030B0504020000000003" pitchFamily="66" charset="0"/>
            </a:endParaRPr>
          </a:p>
          <a:p>
            <a:pPr lvl="0"/>
            <a:r>
              <a:rPr lang="ru-RU" sz="2400" b="1" dirty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Заинтересованность</a:t>
            </a:r>
          </a:p>
        </p:txBody>
      </p:sp>
    </p:spTree>
    <p:extLst>
      <p:ext uri="{BB962C8B-B14F-4D97-AF65-F5344CB8AC3E}">
        <p14:creationId xmlns:p14="http://schemas.microsoft.com/office/powerpoint/2010/main" val="1818820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C58EDE2-9C12-4E95-AE15-1944DE2521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9818" y="2266630"/>
            <a:ext cx="6761018" cy="2387600"/>
          </a:xfrm>
        </p:spPr>
        <p:txBody>
          <a:bodyPr>
            <a:normAutofit/>
          </a:bodyPr>
          <a:lstStyle/>
          <a:p>
            <a:r>
              <a:rPr lang="ru-RU" sz="5400" dirty="0" smtClean="0">
                <a:latin typeface="Segoe Script" panose="030B0504020000000003" pitchFamily="66" charset="0"/>
              </a:rPr>
              <a:t>КОДЕКС ТЬЮТОРА</a:t>
            </a:r>
            <a:endParaRPr lang="en-US" sz="5400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8746321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3CE9D0F3-9133-42C7-9A2F-EE6DD2CB4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7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25CB3F-26C9-44D7-A7CB-40F86C5CE4B1}" type="slidenum"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3D4149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13</a:t>
            </a:fld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3D4149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38544" y="643490"/>
            <a:ext cx="4087092" cy="2860358"/>
          </a:xfrm>
          <a:prstGeom prst="roundRect">
            <a:avLst/>
          </a:prstGeom>
          <a:ln>
            <a:solidFill>
              <a:srgbClr val="E4625C"/>
            </a:solidFill>
          </a:ln>
        </p:spPr>
        <p:txBody>
          <a:bodyPr wrap="square">
            <a:spAutoFit/>
          </a:bodyPr>
          <a:lstStyle/>
          <a:p>
            <a:r>
              <a:rPr lang="ru-RU" sz="5400" b="1" dirty="0" smtClean="0">
                <a:solidFill>
                  <a:schemeClr val="bg2"/>
                </a:solidFill>
                <a:latin typeface="Segoe Script" panose="030B0504020000000003" pitchFamily="66" charset="0"/>
              </a:rPr>
              <a:t>Мы </a:t>
            </a:r>
            <a:r>
              <a:rPr lang="ru-RU" sz="5400" b="1" dirty="0">
                <a:solidFill>
                  <a:schemeClr val="bg2"/>
                </a:solidFill>
                <a:latin typeface="Segoe Script" panose="030B0504020000000003" pitchFamily="66" charset="0"/>
              </a:rPr>
              <a:t>единая команда</a:t>
            </a:r>
            <a:r>
              <a:rPr lang="ru-RU" sz="5400" b="1" dirty="0" smtClean="0">
                <a:solidFill>
                  <a:schemeClr val="bg2"/>
                </a:solidFill>
                <a:latin typeface="Segoe Script" panose="030B0504020000000003" pitchFamily="66" charset="0"/>
              </a:rPr>
              <a:t>!</a:t>
            </a:r>
          </a:p>
        </p:txBody>
      </p:sp>
      <p:grpSp>
        <p:nvGrpSpPr>
          <p:cNvPr id="5" name="Группа 4"/>
          <p:cNvGrpSpPr/>
          <p:nvPr/>
        </p:nvGrpSpPr>
        <p:grpSpPr>
          <a:xfrm>
            <a:off x="8256443" y="803564"/>
            <a:ext cx="517814" cy="2092036"/>
            <a:chOff x="1011382" y="429491"/>
            <a:chExt cx="512618" cy="3001753"/>
          </a:xfrm>
        </p:grpSpPr>
        <p:sp>
          <p:nvSpPr>
            <p:cNvPr id="3" name="Прямоугольник 2"/>
            <p:cNvSpPr/>
            <p:nvPr/>
          </p:nvSpPr>
          <p:spPr>
            <a:xfrm>
              <a:off x="1011382" y="429491"/>
              <a:ext cx="512618" cy="2147454"/>
            </a:xfrm>
            <a:prstGeom prst="rect">
              <a:avLst/>
            </a:prstGeom>
            <a:solidFill>
              <a:srgbClr val="B33540"/>
            </a:solidFill>
            <a:ln>
              <a:solidFill>
                <a:srgbClr val="E4625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  <p:sp>
          <p:nvSpPr>
            <p:cNvPr id="4" name="Прямоугольник 3"/>
            <p:cNvSpPr/>
            <p:nvPr/>
          </p:nvSpPr>
          <p:spPr>
            <a:xfrm>
              <a:off x="1011382" y="2798618"/>
              <a:ext cx="512618" cy="632626"/>
            </a:xfrm>
            <a:prstGeom prst="rect">
              <a:avLst/>
            </a:prstGeom>
            <a:solidFill>
              <a:srgbClr val="B33540"/>
            </a:solidFill>
            <a:ln>
              <a:solidFill>
                <a:srgbClr val="E4625C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ru-RU"/>
            </a:p>
          </p:txBody>
        </p:sp>
      </p:grpSp>
      <p:sp>
        <p:nvSpPr>
          <p:cNvPr id="11" name="TextBox 10"/>
          <p:cNvSpPr txBox="1"/>
          <p:nvPr/>
        </p:nvSpPr>
        <p:spPr>
          <a:xfrm>
            <a:off x="4814711" y="1692094"/>
            <a:ext cx="328647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400" b="1" dirty="0" smtClean="0">
                <a:solidFill>
                  <a:srgbClr val="615474">
                    <a:lumMod val="75000"/>
                  </a:srgbClr>
                </a:solidFill>
                <a:latin typeface="Segoe Script" panose="030B0504020000000003" pitchFamily="66" charset="0"/>
              </a:rPr>
              <a:t>ПОМНИ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srgbClr val="615474">
                  <a:lumMod val="75000"/>
                </a:srgbClr>
              </a:solidFill>
              <a:effectLst/>
              <a:uLnTx/>
              <a:uFillTx/>
              <a:latin typeface="Segoe Script" panose="030B0504020000000003" pitchFamily="66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38544" y="4131977"/>
            <a:ext cx="7370620" cy="1328023"/>
          </a:xfrm>
          <a:prstGeom prst="roundRect">
            <a:avLst/>
          </a:prstGeom>
          <a:ln>
            <a:solidFill>
              <a:srgbClr val="E4625C"/>
            </a:solidFill>
          </a:ln>
        </p:spPr>
        <p:txBody>
          <a:bodyPr wrap="square">
            <a:spAutoFit/>
          </a:bodyPr>
          <a:lstStyle/>
          <a:p>
            <a:r>
              <a:rPr lang="ru-RU" sz="3600" b="1" dirty="0">
                <a:solidFill>
                  <a:srgbClr val="E7E6E6"/>
                </a:solidFill>
                <a:latin typeface="Segoe Script" panose="030B0504020000000003" pitchFamily="66" charset="0"/>
              </a:rPr>
              <a:t>Хорошее настроение - это залог успешной </a:t>
            </a:r>
            <a:r>
              <a:rPr lang="ru-RU" sz="3600" b="1" dirty="0" smtClean="0">
                <a:solidFill>
                  <a:srgbClr val="E7E6E6"/>
                </a:solidFill>
                <a:latin typeface="Segoe Script" panose="030B0504020000000003" pitchFamily="66" charset="0"/>
              </a:rPr>
              <a:t>работы!</a:t>
            </a: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38544" y="5891672"/>
            <a:ext cx="7107383" cy="646986"/>
          </a:xfrm>
          <a:prstGeom prst="roundRect">
            <a:avLst/>
          </a:prstGeom>
          <a:ln>
            <a:solidFill>
              <a:srgbClr val="E4625C"/>
            </a:solidFill>
          </a:ln>
        </p:spPr>
        <p:txBody>
          <a:bodyPr wrap="square">
            <a:spAutoFit/>
          </a:bodyPr>
          <a:lstStyle/>
          <a:p>
            <a:r>
              <a:rPr lang="ru-RU" sz="3200" b="1" dirty="0">
                <a:solidFill>
                  <a:srgbClr val="E7E6E6"/>
                </a:solidFill>
                <a:latin typeface="Segoe Script" panose="030B0504020000000003" pitchFamily="66" charset="0"/>
              </a:rPr>
              <a:t>Мы за здоровый образ </a:t>
            </a:r>
            <a:r>
              <a:rPr lang="ru-RU" sz="3200" b="1" dirty="0" smtClean="0">
                <a:solidFill>
                  <a:srgbClr val="E7E6E6"/>
                </a:solidFill>
                <a:latin typeface="Segoe Script" panose="030B0504020000000003" pitchFamily="66" charset="0"/>
              </a:rPr>
              <a:t>жизни!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7972376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3CE9D0F3-9133-42C7-9A2F-EE6DD2CB4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7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25CB3F-26C9-44D7-A7CB-40F86C5CE4B1}" type="slidenum"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3D4149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14</a:t>
            </a:fld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3D4149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16031" y="593099"/>
            <a:ext cx="4048687" cy="2281476"/>
          </a:xfrm>
          <a:prstGeom prst="roundRect">
            <a:avLst/>
          </a:prstGeom>
          <a:ln>
            <a:solidFill>
              <a:srgbClr val="E4625C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rgbClr val="E7E6E6"/>
                </a:solidFill>
                <a:latin typeface="Segoe Script" panose="030B0504020000000003" pitchFamily="66" charset="0"/>
              </a:rPr>
              <a:t>Взаимно </a:t>
            </a:r>
            <a:r>
              <a:rPr lang="ru-RU" sz="3200" b="1" dirty="0">
                <a:solidFill>
                  <a:srgbClr val="E7E6E6"/>
                </a:solidFill>
                <a:latin typeface="Segoe Script" panose="030B0504020000000003" pitchFamily="66" charset="0"/>
              </a:rPr>
              <a:t>уважительны и взаимно ответственны</a:t>
            </a:r>
            <a:endParaRPr kumimoji="0" lang="ru-RU" sz="3200" b="1" i="0" u="none" strike="noStrike" kern="1200" cap="none" spc="0" normalizeH="0" baseline="0" noProof="0" dirty="0" smtClean="0">
              <a:ln>
                <a:noFill/>
              </a:ln>
              <a:solidFill>
                <a:srgbClr val="E7E6E6"/>
              </a:solidFill>
              <a:effectLst/>
              <a:uLnTx/>
              <a:uFillTx/>
              <a:latin typeface="Segoe Script" panose="030B0504020000000003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604420" y="348632"/>
            <a:ext cx="3270447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400" b="1" dirty="0" smtClean="0">
                <a:solidFill>
                  <a:srgbClr val="615474">
                    <a:lumMod val="75000"/>
                  </a:srgbClr>
                </a:solidFill>
                <a:latin typeface="Segoe Script" panose="030B0504020000000003" pitchFamily="66" charset="0"/>
              </a:rPr>
              <a:t>БУДЬТЕ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srgbClr val="615474">
                  <a:lumMod val="75000"/>
                </a:srgbClr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559377" y="4049953"/>
            <a:ext cx="6021534" cy="1021556"/>
          </a:xfrm>
          <a:prstGeom prst="roundRect">
            <a:avLst/>
          </a:prstGeom>
          <a:ln>
            <a:solidFill>
              <a:srgbClr val="E4625C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5400" b="1" dirty="0" smtClean="0">
                <a:solidFill>
                  <a:srgbClr val="E7E6E6"/>
                </a:solidFill>
                <a:latin typeface="Segoe Script" panose="030B0504020000000003" pitchFamily="66" charset="0"/>
              </a:rPr>
              <a:t>Небезразличны</a:t>
            </a:r>
            <a:endParaRPr kumimoji="0" lang="ru-RU" sz="5400" b="1" i="0" u="none" strike="noStrike" kern="1200" cap="none" spc="0" normalizeH="0" baseline="0" noProof="0" dirty="0" smtClean="0">
              <a:ln>
                <a:noFill/>
              </a:ln>
              <a:solidFill>
                <a:srgbClr val="E7E6E6"/>
              </a:solidFill>
              <a:effectLst/>
              <a:uLnTx/>
              <a:uFillTx/>
              <a:latin typeface="Segoe Script" panose="030B0504020000000003" pitchFamily="66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3156366" y="5597764"/>
            <a:ext cx="4461165" cy="1123712"/>
          </a:xfrm>
          <a:prstGeom prst="roundRect">
            <a:avLst/>
          </a:prstGeom>
          <a:ln>
            <a:solidFill>
              <a:srgbClr val="E4625C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6000" b="1" dirty="0" smtClean="0">
                <a:solidFill>
                  <a:srgbClr val="E7E6E6"/>
                </a:solidFill>
                <a:latin typeface="Segoe Script" panose="030B0504020000000003" pitchFamily="66" charset="0"/>
              </a:rPr>
              <a:t>Терпимы</a:t>
            </a:r>
            <a:endParaRPr kumimoji="0" lang="ru-RU" sz="40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Улыбающееся лицо 1"/>
          <p:cNvSpPr/>
          <p:nvPr/>
        </p:nvSpPr>
        <p:spPr>
          <a:xfrm>
            <a:off x="6027371" y="1271962"/>
            <a:ext cx="2424544" cy="2161309"/>
          </a:xfrm>
          <a:prstGeom prst="smileyFace">
            <a:avLst/>
          </a:prstGeom>
          <a:solidFill>
            <a:srgbClr val="B33540"/>
          </a:solidFill>
          <a:ln>
            <a:solidFill>
              <a:srgbClr val="E462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744956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3CE9D0F3-9133-42C7-9A2F-EE6DD2CB4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7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25CB3F-26C9-44D7-A7CB-40F86C5CE4B1}" type="slidenum"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3D4149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15</a:t>
            </a:fld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3D4149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16031" y="593099"/>
            <a:ext cx="4048687" cy="2826306"/>
          </a:xfrm>
          <a:prstGeom prst="roundRect">
            <a:avLst/>
          </a:prstGeom>
          <a:ln>
            <a:solidFill>
              <a:srgbClr val="E4625C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rgbClr val="E7E6E6"/>
                </a:solidFill>
                <a:latin typeface="Segoe Script" panose="030B0504020000000003" pitchFamily="66" charset="0"/>
              </a:rPr>
              <a:t>Употреблять алкогольные </a:t>
            </a:r>
            <a:r>
              <a:rPr lang="ru-RU" sz="3200" b="1" dirty="0">
                <a:solidFill>
                  <a:srgbClr val="E7E6E6"/>
                </a:solidFill>
                <a:latin typeface="Segoe Script" panose="030B0504020000000003" pitchFamily="66" charset="0"/>
              </a:rPr>
              <a:t>напитки и прочие </a:t>
            </a:r>
            <a:r>
              <a:rPr lang="ru-RU" sz="3200" b="1" dirty="0" smtClean="0">
                <a:solidFill>
                  <a:srgbClr val="E7E6E6"/>
                </a:solidFill>
                <a:latin typeface="Segoe Script" panose="030B0504020000000003" pitchFamily="66" charset="0"/>
              </a:rPr>
              <a:t>стимуляторы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5437536" y="314820"/>
            <a:ext cx="370646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000" b="1" dirty="0" smtClean="0">
                <a:solidFill>
                  <a:srgbClr val="615474">
                    <a:lumMod val="75000"/>
                  </a:srgbClr>
                </a:solidFill>
                <a:latin typeface="Segoe Script" panose="030B0504020000000003" pitchFamily="66" charset="0"/>
              </a:rPr>
              <a:t>ЗАПРЕТЫ</a:t>
            </a:r>
            <a:endParaRPr kumimoji="0" lang="ru-RU" sz="5000" b="1" i="0" u="none" strike="noStrike" kern="1200" cap="none" spc="0" normalizeH="0" baseline="0" noProof="0" dirty="0">
              <a:ln>
                <a:noFill/>
              </a:ln>
              <a:solidFill>
                <a:srgbClr val="615474">
                  <a:lumMod val="75000"/>
                </a:srgbClr>
              </a:solidFill>
              <a:effectLst/>
              <a:uLnTx/>
              <a:uFillTx/>
              <a:latin typeface="Segoe Script" panose="030B0504020000000003" pitchFamily="66" charset="0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45599" y="3787048"/>
            <a:ext cx="5291937" cy="1055608"/>
          </a:xfrm>
          <a:prstGeom prst="roundRect">
            <a:avLst/>
          </a:prstGeom>
          <a:ln>
            <a:solidFill>
              <a:srgbClr val="E4625C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2800" b="1" dirty="0" smtClean="0">
                <a:solidFill>
                  <a:srgbClr val="E7E6E6"/>
                </a:solidFill>
                <a:latin typeface="Segoe Script" panose="030B0504020000000003" pitchFamily="66" charset="0"/>
              </a:rPr>
              <a:t>Курить </a:t>
            </a:r>
            <a:r>
              <a:rPr lang="ru-RU" sz="2800" b="1" dirty="0">
                <a:solidFill>
                  <a:srgbClr val="E7E6E6"/>
                </a:solidFill>
                <a:latin typeface="Segoe Script" panose="030B0504020000000003" pitchFamily="66" charset="0"/>
              </a:rPr>
              <a:t>в не отведенных для </a:t>
            </a:r>
            <a:r>
              <a:rPr lang="ru-RU" sz="2800" b="1" dirty="0" smtClean="0">
                <a:solidFill>
                  <a:srgbClr val="E7E6E6"/>
                </a:solidFill>
                <a:latin typeface="Segoe Script" panose="030B0504020000000003" pitchFamily="66" charset="0"/>
              </a:rPr>
              <a:t>этого местах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rgbClr val="E7E6E6"/>
              </a:solidFill>
              <a:effectLst/>
              <a:uLnTx/>
              <a:uFillTx/>
              <a:latin typeface="Segoe Script" panose="030B0504020000000003" pitchFamily="66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45599" y="5164535"/>
            <a:ext cx="7471932" cy="1191816"/>
          </a:xfrm>
          <a:prstGeom prst="roundRect">
            <a:avLst/>
          </a:prstGeom>
          <a:ln>
            <a:solidFill>
              <a:srgbClr val="E4625C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rgbClr val="E7E6E6"/>
                </a:solidFill>
                <a:latin typeface="Segoe Script" panose="030B0504020000000003" pitchFamily="66" charset="0"/>
              </a:rPr>
              <a:t>Выяснять личные отношения при студентах</a:t>
            </a:r>
            <a:endParaRPr kumimoji="0" lang="ru-RU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Крест 3"/>
          <p:cNvSpPr/>
          <p:nvPr/>
        </p:nvSpPr>
        <p:spPr>
          <a:xfrm rot="2801764">
            <a:off x="6293240" y="1306965"/>
            <a:ext cx="1995055" cy="1942938"/>
          </a:xfrm>
          <a:prstGeom prst="plus">
            <a:avLst/>
          </a:prstGeom>
          <a:solidFill>
            <a:srgbClr val="B33540"/>
          </a:solidFill>
          <a:ln>
            <a:solidFill>
              <a:srgbClr val="E462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66346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3CE9D0F3-9133-42C7-9A2F-EE6DD2CB4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7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25CB3F-26C9-44D7-A7CB-40F86C5CE4B1}" type="slidenum"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3D4149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16</a:t>
            </a:fld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3D4149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5599" y="554324"/>
            <a:ext cx="4135456" cy="2485787"/>
          </a:xfrm>
          <a:prstGeom prst="roundRect">
            <a:avLst/>
          </a:prstGeom>
          <a:ln>
            <a:solidFill>
              <a:srgbClr val="E4625C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2800" b="1" dirty="0" smtClean="0">
                <a:solidFill>
                  <a:srgbClr val="E7E6E6"/>
                </a:solidFill>
                <a:latin typeface="Segoe Script" panose="030B0504020000000003" pitchFamily="66" charset="0"/>
              </a:rPr>
              <a:t>Вступать </a:t>
            </a:r>
            <a:r>
              <a:rPr lang="ru-RU" sz="2800" b="1" dirty="0">
                <a:solidFill>
                  <a:srgbClr val="E7E6E6"/>
                </a:solidFill>
                <a:latin typeface="Segoe Script" panose="030B0504020000000003" pitchFamily="66" charset="0"/>
              </a:rPr>
              <a:t>в романтические и сексуальные отношения </a:t>
            </a:r>
            <a:r>
              <a:rPr lang="ru-RU" sz="2800" b="1" dirty="0" smtClean="0">
                <a:solidFill>
                  <a:srgbClr val="E7E6E6"/>
                </a:solidFill>
                <a:latin typeface="Segoe Script" panose="030B0504020000000003" pitchFamily="66" charset="0"/>
              </a:rPr>
              <a:t>со студентами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rgbClr val="E7E6E6"/>
              </a:solidFill>
              <a:effectLst/>
              <a:uLnTx/>
              <a:uFillTx/>
              <a:latin typeface="Segoe Script" panose="030B0504020000000003" pitchFamily="66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37536" y="314820"/>
            <a:ext cx="370646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15474">
                    <a:lumMod val="75000"/>
                  </a:srgbClr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ЗАПРЕТЫ</a:t>
            </a:r>
            <a:endParaRPr kumimoji="0" lang="ru-RU" sz="5000" b="1" i="0" u="none" strike="noStrike" kern="1200" cap="none" spc="0" normalizeH="0" baseline="0" noProof="0" dirty="0">
              <a:ln>
                <a:noFill/>
              </a:ln>
              <a:solidFill>
                <a:srgbClr val="615474">
                  <a:lumMod val="75000"/>
                </a:srgbClr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45598" y="3874771"/>
            <a:ext cx="6172075" cy="1055608"/>
          </a:xfrm>
          <a:prstGeom prst="roundRect">
            <a:avLst/>
          </a:prstGeom>
          <a:ln>
            <a:solidFill>
              <a:srgbClr val="E4625C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2800" b="1" dirty="0" smtClean="0">
                <a:solidFill>
                  <a:srgbClr val="E7E6E6"/>
                </a:solidFill>
                <a:latin typeface="Segoe Script" panose="030B0504020000000003" pitchFamily="66" charset="0"/>
              </a:rPr>
              <a:t>Переходить </a:t>
            </a:r>
            <a:r>
              <a:rPr lang="ru-RU" sz="2800" b="1" dirty="0">
                <a:solidFill>
                  <a:srgbClr val="E7E6E6"/>
                </a:solidFill>
                <a:latin typeface="Segoe Script" panose="030B0504020000000003" pitchFamily="66" charset="0"/>
              </a:rPr>
              <a:t>на неформальные отношения </a:t>
            </a:r>
            <a:r>
              <a:rPr lang="ru-RU" sz="2800" b="1" dirty="0" smtClean="0">
                <a:solidFill>
                  <a:srgbClr val="E7E6E6"/>
                </a:solidFill>
                <a:latin typeface="Segoe Script" panose="030B0504020000000003" pitchFamily="66" charset="0"/>
              </a:rPr>
              <a:t>со студентами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rgbClr val="E7E6E6"/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45598" y="5529660"/>
            <a:ext cx="7471932" cy="1191816"/>
          </a:xfrm>
          <a:prstGeom prst="roundRect">
            <a:avLst/>
          </a:prstGeom>
          <a:ln>
            <a:solidFill>
              <a:srgbClr val="E4625C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rgbClr val="E7E6E6"/>
                </a:solidFill>
                <a:latin typeface="Segoe Script" panose="030B0504020000000003" pitchFamily="66" charset="0"/>
              </a:rPr>
              <a:t>Проявлять </a:t>
            </a:r>
            <a:r>
              <a:rPr lang="ru-RU" sz="3200" b="1" dirty="0">
                <a:solidFill>
                  <a:srgbClr val="E7E6E6"/>
                </a:solidFill>
                <a:latin typeface="Segoe Script" panose="030B0504020000000003" pitchFamily="66" charset="0"/>
              </a:rPr>
              <a:t>неуважение и нетерпение к </a:t>
            </a:r>
            <a:r>
              <a:rPr lang="ru-RU" sz="3200" b="1" dirty="0" smtClean="0">
                <a:solidFill>
                  <a:srgbClr val="E7E6E6"/>
                </a:solidFill>
                <a:latin typeface="Segoe Script" panose="030B0504020000000003" pitchFamily="66" charset="0"/>
              </a:rPr>
              <a:t>студентам 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Крест 3"/>
          <p:cNvSpPr/>
          <p:nvPr/>
        </p:nvSpPr>
        <p:spPr>
          <a:xfrm rot="2801764">
            <a:off x="6293240" y="1306965"/>
            <a:ext cx="1995055" cy="1942938"/>
          </a:xfrm>
          <a:prstGeom prst="plus">
            <a:avLst/>
          </a:prstGeom>
          <a:solidFill>
            <a:srgbClr val="B33540"/>
          </a:solidFill>
          <a:ln>
            <a:solidFill>
              <a:srgbClr val="E462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076973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3CE9D0F3-9133-42C7-9A2F-EE6DD2CB4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7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25CB3F-26C9-44D7-A7CB-40F86C5CE4B1}" type="slidenum"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3D4149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17</a:t>
            </a:fld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3D4149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8" name="Скругленный прямоугольник 7"/>
          <p:cNvSpPr/>
          <p:nvPr/>
        </p:nvSpPr>
        <p:spPr>
          <a:xfrm>
            <a:off x="145599" y="554324"/>
            <a:ext cx="3040946" cy="1532334"/>
          </a:xfrm>
          <a:prstGeom prst="roundRect">
            <a:avLst/>
          </a:prstGeom>
          <a:ln>
            <a:solidFill>
              <a:srgbClr val="E4625C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2800" b="1" dirty="0" smtClean="0">
                <a:solidFill>
                  <a:srgbClr val="E7E6E6"/>
                </a:solidFill>
                <a:latin typeface="Segoe Script" panose="030B0504020000000003" pitchFamily="66" charset="0"/>
              </a:rPr>
              <a:t>Употреблять </a:t>
            </a:r>
            <a:r>
              <a:rPr lang="ru-RU" sz="2800" b="1" dirty="0">
                <a:solidFill>
                  <a:srgbClr val="E7E6E6"/>
                </a:solidFill>
                <a:latin typeface="Segoe Script" panose="030B0504020000000003" pitchFamily="66" charset="0"/>
              </a:rPr>
              <a:t>нецензурные выражения</a:t>
            </a:r>
            <a:endParaRPr kumimoji="0" lang="ru-RU" sz="2800" b="1" i="0" u="none" strike="noStrike" kern="1200" cap="none" spc="0" normalizeH="0" baseline="0" noProof="0" dirty="0" smtClean="0">
              <a:ln>
                <a:noFill/>
              </a:ln>
              <a:solidFill>
                <a:srgbClr val="E7E6E6"/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5437536" y="314820"/>
            <a:ext cx="3706464" cy="86177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15474">
                    <a:lumMod val="75000"/>
                  </a:srgbClr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ЗАПРЕТЫ</a:t>
            </a:r>
            <a:endParaRPr kumimoji="0" lang="ru-RU" sz="5000" b="1" i="0" u="none" strike="noStrike" kern="1200" cap="none" spc="0" normalizeH="0" baseline="0" noProof="0" dirty="0">
              <a:ln>
                <a:noFill/>
              </a:ln>
              <a:solidFill>
                <a:srgbClr val="615474">
                  <a:lumMod val="75000"/>
                </a:srgbClr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</p:txBody>
      </p:sp>
      <p:sp>
        <p:nvSpPr>
          <p:cNvPr id="9" name="Скругленный прямоугольник 8"/>
          <p:cNvSpPr/>
          <p:nvPr/>
        </p:nvSpPr>
        <p:spPr>
          <a:xfrm>
            <a:off x="145598" y="3520599"/>
            <a:ext cx="4869747" cy="2009061"/>
          </a:xfrm>
          <a:prstGeom prst="roundRect">
            <a:avLst/>
          </a:prstGeom>
          <a:ln>
            <a:solidFill>
              <a:srgbClr val="E4625C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2800" b="1" dirty="0" smtClean="0">
                <a:solidFill>
                  <a:srgbClr val="E7E6E6"/>
                </a:solidFill>
                <a:latin typeface="Segoe Script" panose="030B0504020000000003" pitchFamily="66" charset="0"/>
              </a:rPr>
              <a:t>Перекладывать </a:t>
            </a:r>
            <a:r>
              <a:rPr lang="ru-RU" sz="2800" b="1" dirty="0">
                <a:solidFill>
                  <a:srgbClr val="E7E6E6"/>
                </a:solidFill>
                <a:latin typeface="Segoe Script" panose="030B0504020000000003" pitchFamily="66" charset="0"/>
              </a:rPr>
              <a:t>свои обязанности и недоработки на </a:t>
            </a:r>
            <a:r>
              <a:rPr lang="ru-RU" sz="2800" b="1" dirty="0" smtClean="0">
                <a:solidFill>
                  <a:srgbClr val="E7E6E6"/>
                </a:solidFill>
                <a:latin typeface="Segoe Script" panose="030B0504020000000003" pitchFamily="66" charset="0"/>
              </a:rPr>
              <a:t>других</a:t>
            </a:r>
            <a:endParaRPr lang="ru-RU" sz="2800" b="1" dirty="0">
              <a:solidFill>
                <a:srgbClr val="E7E6E6"/>
              </a:solidFill>
              <a:latin typeface="Segoe Script" panose="030B0504020000000003" pitchFamily="66" charset="0"/>
            </a:endParaRPr>
          </a:p>
        </p:txBody>
      </p:sp>
      <p:sp>
        <p:nvSpPr>
          <p:cNvPr id="14" name="Скругленный прямоугольник 13"/>
          <p:cNvSpPr/>
          <p:nvPr/>
        </p:nvSpPr>
        <p:spPr>
          <a:xfrm>
            <a:off x="145598" y="5865914"/>
            <a:ext cx="5754034" cy="646986"/>
          </a:xfrm>
          <a:prstGeom prst="roundRect">
            <a:avLst/>
          </a:prstGeom>
          <a:ln>
            <a:solidFill>
              <a:srgbClr val="E4625C"/>
            </a:solidFill>
          </a:ln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rgbClr val="E7E6E6"/>
                </a:solidFill>
                <a:latin typeface="Segoe Script" panose="030B0504020000000003" pitchFamily="66" charset="0"/>
              </a:rPr>
              <a:t>Нарушать </a:t>
            </a:r>
            <a:r>
              <a:rPr lang="ru-RU" sz="3200" b="1" dirty="0">
                <a:solidFill>
                  <a:srgbClr val="E7E6E6"/>
                </a:solidFill>
                <a:latin typeface="Segoe Script" panose="030B0504020000000003" pitchFamily="66" charset="0"/>
              </a:rPr>
              <a:t>дисциплину</a:t>
            </a:r>
            <a:endParaRPr kumimoji="0" lang="ru-RU" sz="18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Крест 3"/>
          <p:cNvSpPr/>
          <p:nvPr/>
        </p:nvSpPr>
        <p:spPr>
          <a:xfrm rot="2801764">
            <a:off x="6293240" y="1306965"/>
            <a:ext cx="1995055" cy="1942938"/>
          </a:xfrm>
          <a:prstGeom prst="plus">
            <a:avLst/>
          </a:prstGeom>
          <a:solidFill>
            <a:srgbClr val="B33540"/>
          </a:solidFill>
          <a:ln>
            <a:solidFill>
              <a:srgbClr val="E4625C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2" name="Скругленный прямоугольник 1"/>
          <p:cNvSpPr/>
          <p:nvPr/>
        </p:nvSpPr>
        <p:spPr>
          <a:xfrm>
            <a:off x="330923" y="2401832"/>
            <a:ext cx="2670298" cy="578882"/>
          </a:xfrm>
          <a:prstGeom prst="roundRect">
            <a:avLst/>
          </a:prstGeom>
          <a:ln>
            <a:solidFill>
              <a:srgbClr val="E4625C"/>
            </a:solidFill>
          </a:ln>
        </p:spPr>
        <p:txBody>
          <a:bodyPr wrap="none">
            <a:spAutoFit/>
          </a:bodyPr>
          <a:lstStyle/>
          <a:p>
            <a:pPr lvl="0"/>
            <a:r>
              <a:rPr lang="ru-RU" sz="2800" b="1" dirty="0">
                <a:solidFill>
                  <a:srgbClr val="E7E6E6"/>
                </a:solidFill>
                <a:latin typeface="Segoe Script" panose="030B0504020000000003" pitchFamily="66" charset="0"/>
              </a:rPr>
              <a:t>Опаздывать</a:t>
            </a:r>
          </a:p>
        </p:txBody>
      </p:sp>
    </p:spTree>
    <p:extLst>
      <p:ext uri="{BB962C8B-B14F-4D97-AF65-F5344CB8AC3E}">
        <p14:creationId xmlns:p14="http://schemas.microsoft.com/office/powerpoint/2010/main" val="6836976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Slide Number Placeholder 17">
            <a:extLst>
              <a:ext uri="{FF2B5EF4-FFF2-40B4-BE49-F238E27FC236}">
                <a16:creationId xmlns:a16="http://schemas.microsoft.com/office/drawing/2014/main" id="{3CE9D0F3-9133-42C7-9A2F-EE6DD2CB4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7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25CB3F-26C9-44D7-A7CB-40F86C5CE4B1}" type="slidenum"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3D4149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18</a:t>
            </a:fld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3D4149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379054" y="1620983"/>
            <a:ext cx="4801314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0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15474">
                    <a:lumMod val="75000"/>
                  </a:srgbClr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ОБЯЗАННОСТИ</a:t>
            </a:r>
            <a:endParaRPr kumimoji="0" lang="ru-RU" sz="4000" b="1" i="0" u="none" strike="noStrike" kern="1200" cap="none" spc="0" normalizeH="0" baseline="0" noProof="0" dirty="0">
              <a:ln>
                <a:noFill/>
              </a:ln>
              <a:solidFill>
                <a:srgbClr val="615474">
                  <a:lumMod val="75000"/>
                </a:srgbClr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4055660"/>
            <a:ext cx="803563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 smtClean="0">
                <a:solidFill>
                  <a:schemeClr val="bg2"/>
                </a:solidFill>
                <a:latin typeface="Segoe Script" panose="030B0504020000000003" pitchFamily="66" charset="0"/>
              </a:rPr>
              <a:t>*оказание </a:t>
            </a:r>
            <a:r>
              <a:rPr lang="ru-RU" sz="2400" b="1" dirty="0">
                <a:solidFill>
                  <a:schemeClr val="bg2"/>
                </a:solidFill>
                <a:latin typeface="Segoe Script" panose="030B0504020000000003" pitchFamily="66" charset="0"/>
              </a:rPr>
              <a:t>помощи в установлении связи между другими организациями и </a:t>
            </a:r>
            <a:r>
              <a:rPr lang="ru-RU" sz="2400" b="1" dirty="0" smtClean="0">
                <a:solidFill>
                  <a:schemeClr val="bg2"/>
                </a:solidFill>
                <a:latin typeface="Segoe Script" panose="030B0504020000000003" pitchFamily="66" charset="0"/>
              </a:rPr>
              <a:t>учреждениями;</a:t>
            </a:r>
          </a:p>
          <a:p>
            <a:endParaRPr lang="ru-RU" sz="2400" b="1" dirty="0">
              <a:solidFill>
                <a:schemeClr val="bg2"/>
              </a:solidFill>
              <a:latin typeface="Segoe Script" panose="030B0504020000000003" pitchFamily="66" charset="0"/>
            </a:endParaRPr>
          </a:p>
          <a:p>
            <a:r>
              <a:rPr lang="ru-RU" sz="2400" b="1" dirty="0">
                <a:solidFill>
                  <a:schemeClr val="bg2"/>
                </a:solidFill>
                <a:latin typeface="Segoe Script" panose="030B0504020000000003" pitchFamily="66" charset="0"/>
              </a:rPr>
              <a:t>* наблюдение за ходом мероприятия;</a:t>
            </a:r>
          </a:p>
          <a:p>
            <a:endParaRPr lang="ru-RU" sz="2400" b="1" dirty="0" smtClean="0">
              <a:solidFill>
                <a:schemeClr val="bg2"/>
              </a:solidFill>
              <a:latin typeface="Segoe Script" panose="030B0504020000000003" pitchFamily="66" charset="0"/>
            </a:endParaRPr>
          </a:p>
          <a:p>
            <a:r>
              <a:rPr lang="ru-RU" sz="2400" b="1" dirty="0" smtClean="0">
                <a:solidFill>
                  <a:schemeClr val="bg2"/>
                </a:solidFill>
                <a:latin typeface="Segoe Script" panose="030B0504020000000003" pitchFamily="66" charset="0"/>
              </a:rPr>
              <a:t>* </a:t>
            </a:r>
            <a:r>
              <a:rPr lang="ru-RU" sz="2400" b="1" dirty="0">
                <a:solidFill>
                  <a:schemeClr val="bg2"/>
                </a:solidFill>
                <a:latin typeface="Segoe Script" panose="030B0504020000000003" pitchFamily="66" charset="0"/>
              </a:rPr>
              <a:t>анализ проделанной работы.</a:t>
            </a:r>
          </a:p>
        </p:txBody>
      </p:sp>
      <p:sp>
        <p:nvSpPr>
          <p:cNvPr id="3" name="Прямоугольник 2"/>
          <p:cNvSpPr/>
          <p:nvPr/>
        </p:nvSpPr>
        <p:spPr>
          <a:xfrm>
            <a:off x="0" y="205770"/>
            <a:ext cx="5652655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>
                <a:solidFill>
                  <a:srgbClr val="E7E6E6"/>
                </a:solidFill>
                <a:latin typeface="Segoe Script" panose="030B0504020000000003" pitchFamily="66" charset="0"/>
              </a:rPr>
              <a:t>* составление плана работы и определение общего замысла события;</a:t>
            </a:r>
          </a:p>
        </p:txBody>
      </p:sp>
      <p:sp>
        <p:nvSpPr>
          <p:cNvPr id="4" name="Прямоугольник 3"/>
          <p:cNvSpPr/>
          <p:nvPr/>
        </p:nvSpPr>
        <p:spPr>
          <a:xfrm>
            <a:off x="0" y="1761383"/>
            <a:ext cx="4572000" cy="193899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/>
            <a:r>
              <a:rPr lang="ru-RU" sz="2400" b="1" dirty="0">
                <a:solidFill>
                  <a:srgbClr val="E7E6E6"/>
                </a:solidFill>
                <a:latin typeface="Segoe Script" panose="030B0504020000000003" pitchFamily="66" charset="0"/>
              </a:rPr>
              <a:t>* нахождение источников финансирования и утверждение сметы расходов;</a:t>
            </a:r>
          </a:p>
        </p:txBody>
      </p:sp>
    </p:spTree>
    <p:extLst>
      <p:ext uri="{BB962C8B-B14F-4D97-AF65-F5344CB8AC3E}">
        <p14:creationId xmlns:p14="http://schemas.microsoft.com/office/powerpoint/2010/main" val="6326612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C58EDE2-9C12-4E95-AE15-1944DE2521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55964" y="2765393"/>
            <a:ext cx="6761018" cy="2387600"/>
          </a:xfrm>
        </p:spPr>
        <p:txBody>
          <a:bodyPr>
            <a:normAutofit/>
          </a:bodyPr>
          <a:lstStyle/>
          <a:p>
            <a:r>
              <a:rPr lang="ru-RU" sz="5400" dirty="0" smtClean="0">
                <a:latin typeface="Segoe Script" panose="030B0504020000000003" pitchFamily="66" charset="0"/>
              </a:rPr>
              <a:t>ТИПЫ ПРОБЛЕМНЫХ ЛЮДЕЙ</a:t>
            </a:r>
            <a:endParaRPr lang="en-US" sz="5400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3810306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8" name="Group 87">
            <a:extLst>
              <a:ext uri="{FF2B5EF4-FFF2-40B4-BE49-F238E27FC236}">
                <a16:creationId xmlns:a16="http://schemas.microsoft.com/office/drawing/2014/main" id="{F6DCFE65-1BF7-4583-95DD-C16D26CCB0DB}"/>
              </a:ext>
            </a:extLst>
          </p:cNvPr>
          <p:cNvGrpSpPr/>
          <p:nvPr/>
        </p:nvGrpSpPr>
        <p:grpSpPr>
          <a:xfrm>
            <a:off x="684600" y="3362231"/>
            <a:ext cx="1100552" cy="899663"/>
            <a:chOff x="1921112" y="114053"/>
            <a:chExt cx="8110307" cy="6629895"/>
          </a:xfrm>
        </p:grpSpPr>
        <p:sp>
          <p:nvSpPr>
            <p:cNvPr id="89" name="Figure">
              <a:extLst>
                <a:ext uri="{FF2B5EF4-FFF2-40B4-BE49-F238E27FC236}">
                  <a16:creationId xmlns:a16="http://schemas.microsoft.com/office/drawing/2014/main" id="{3B74A785-3624-43BB-A740-BC0D695DFE36}"/>
                </a:ext>
              </a:extLst>
            </p:cNvPr>
            <p:cNvSpPr/>
            <p:nvPr/>
          </p:nvSpPr>
          <p:spPr>
            <a:xfrm>
              <a:off x="3867079" y="785076"/>
              <a:ext cx="4801950" cy="595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0" name="Figure">
              <a:extLst>
                <a:ext uri="{FF2B5EF4-FFF2-40B4-BE49-F238E27FC236}">
                  <a16:creationId xmlns:a16="http://schemas.microsoft.com/office/drawing/2014/main" id="{AC1D07C2-EC37-48BA-AD95-479A2D98AA2C}"/>
                </a:ext>
              </a:extLst>
            </p:cNvPr>
            <p:cNvSpPr/>
            <p:nvPr/>
          </p:nvSpPr>
          <p:spPr>
            <a:xfrm>
              <a:off x="2927648" y="1746876"/>
              <a:ext cx="7103771" cy="4829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1" name="Figure">
              <a:extLst>
                <a:ext uri="{FF2B5EF4-FFF2-40B4-BE49-F238E27FC236}">
                  <a16:creationId xmlns:a16="http://schemas.microsoft.com/office/drawing/2014/main" id="{7A3EBCD5-9F52-4EE8-A2A4-00D82F2DD40B}"/>
                </a:ext>
              </a:extLst>
            </p:cNvPr>
            <p:cNvSpPr/>
            <p:nvPr/>
          </p:nvSpPr>
          <p:spPr>
            <a:xfrm>
              <a:off x="2368461" y="1388997"/>
              <a:ext cx="6998772" cy="4812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r>
                <a:rPr lang="en-US" sz="2700" b="1" kern="0" dirty="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egoe Script" panose="030B0504020000000003" pitchFamily="66" charset="0"/>
                  <a:sym typeface="Gill Sans"/>
                </a:rPr>
                <a:t>02</a:t>
              </a:r>
              <a:endParaRPr sz="2250" kern="0" dirty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egoe Script" panose="030B0504020000000003" pitchFamily="66" charset="0"/>
                <a:sym typeface="Gill Sans"/>
              </a:endParaRPr>
            </a:p>
          </p:txBody>
        </p:sp>
        <p:sp>
          <p:nvSpPr>
            <p:cNvPr id="92" name="Figure">
              <a:extLst>
                <a:ext uri="{FF2B5EF4-FFF2-40B4-BE49-F238E27FC236}">
                  <a16:creationId xmlns:a16="http://schemas.microsoft.com/office/drawing/2014/main" id="{0602B3D1-34D0-4EC2-93F9-52121D9D7836}"/>
                </a:ext>
              </a:extLst>
            </p:cNvPr>
            <p:cNvSpPr/>
            <p:nvPr/>
          </p:nvSpPr>
          <p:spPr>
            <a:xfrm>
              <a:off x="6730112" y="114053"/>
              <a:ext cx="1313884" cy="118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415" h="19060" extrusionOk="0">
                  <a:moveTo>
                    <a:pt x="1251" y="17706"/>
                  </a:moveTo>
                  <a:cubicBezTo>
                    <a:pt x="3633" y="20258"/>
                    <a:pt x="13007" y="19180"/>
                    <a:pt x="16737" y="14651"/>
                  </a:cubicBezTo>
                  <a:cubicBezTo>
                    <a:pt x="20468" y="10087"/>
                    <a:pt x="17145" y="3797"/>
                    <a:pt x="14794" y="1210"/>
                  </a:cubicBezTo>
                  <a:cubicBezTo>
                    <a:pt x="12411" y="-1342"/>
                    <a:pt x="7458" y="275"/>
                    <a:pt x="3727" y="4804"/>
                  </a:cubicBezTo>
                  <a:cubicBezTo>
                    <a:pt x="-3" y="9368"/>
                    <a:pt x="-1132" y="15155"/>
                    <a:pt x="1251" y="17706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3" name="Figure">
              <a:extLst>
                <a:ext uri="{FF2B5EF4-FFF2-40B4-BE49-F238E27FC236}">
                  <a16:creationId xmlns:a16="http://schemas.microsoft.com/office/drawing/2014/main" id="{C94444AD-F449-48FE-A024-C229BBE1AEE5}"/>
                </a:ext>
              </a:extLst>
            </p:cNvPr>
            <p:cNvSpPr/>
            <p:nvPr/>
          </p:nvSpPr>
          <p:spPr>
            <a:xfrm>
              <a:off x="1921112" y="420729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4" name="Figure">
              <a:extLst>
                <a:ext uri="{FF2B5EF4-FFF2-40B4-BE49-F238E27FC236}">
                  <a16:creationId xmlns:a16="http://schemas.microsoft.com/office/drawing/2014/main" id="{4358133C-3CB3-4CC2-941F-9BB8171C26ED}"/>
                </a:ext>
              </a:extLst>
            </p:cNvPr>
            <p:cNvSpPr/>
            <p:nvPr/>
          </p:nvSpPr>
          <p:spPr>
            <a:xfrm>
              <a:off x="8765547" y="1031118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</p:grpSp>
      <p:grpSp>
        <p:nvGrpSpPr>
          <p:cNvPr id="95" name="Group 94">
            <a:extLst>
              <a:ext uri="{FF2B5EF4-FFF2-40B4-BE49-F238E27FC236}">
                <a16:creationId xmlns:a16="http://schemas.microsoft.com/office/drawing/2014/main" id="{AAE0B3E6-89AA-4EB7-999E-3824FB4607AF}"/>
              </a:ext>
            </a:extLst>
          </p:cNvPr>
          <p:cNvGrpSpPr/>
          <p:nvPr/>
        </p:nvGrpSpPr>
        <p:grpSpPr>
          <a:xfrm>
            <a:off x="684600" y="4486967"/>
            <a:ext cx="1100552" cy="899663"/>
            <a:chOff x="1921112" y="114053"/>
            <a:chExt cx="8110307" cy="6629895"/>
          </a:xfrm>
        </p:grpSpPr>
        <p:sp>
          <p:nvSpPr>
            <p:cNvPr id="96" name="Figure">
              <a:extLst>
                <a:ext uri="{FF2B5EF4-FFF2-40B4-BE49-F238E27FC236}">
                  <a16:creationId xmlns:a16="http://schemas.microsoft.com/office/drawing/2014/main" id="{485A0588-2251-4E22-AE9E-C6F953B68A5E}"/>
                </a:ext>
              </a:extLst>
            </p:cNvPr>
            <p:cNvSpPr/>
            <p:nvPr/>
          </p:nvSpPr>
          <p:spPr>
            <a:xfrm>
              <a:off x="3867079" y="785076"/>
              <a:ext cx="4801950" cy="595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7" name="Figure">
              <a:extLst>
                <a:ext uri="{FF2B5EF4-FFF2-40B4-BE49-F238E27FC236}">
                  <a16:creationId xmlns:a16="http://schemas.microsoft.com/office/drawing/2014/main" id="{D4033E88-3177-4112-B578-B8C896A047CF}"/>
                </a:ext>
              </a:extLst>
            </p:cNvPr>
            <p:cNvSpPr/>
            <p:nvPr/>
          </p:nvSpPr>
          <p:spPr>
            <a:xfrm>
              <a:off x="2927648" y="1746876"/>
              <a:ext cx="7103771" cy="4829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98" name="Figure">
              <a:extLst>
                <a:ext uri="{FF2B5EF4-FFF2-40B4-BE49-F238E27FC236}">
                  <a16:creationId xmlns:a16="http://schemas.microsoft.com/office/drawing/2014/main" id="{2A45EBD4-8F10-434E-97FF-FE7CD741AEAB}"/>
                </a:ext>
              </a:extLst>
            </p:cNvPr>
            <p:cNvSpPr/>
            <p:nvPr/>
          </p:nvSpPr>
          <p:spPr>
            <a:xfrm>
              <a:off x="2368461" y="1388997"/>
              <a:ext cx="6998772" cy="4812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r>
                <a:rPr lang="en-US" sz="2700" b="1" kern="0" dirty="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egoe Script" panose="030B0504020000000003" pitchFamily="66" charset="0"/>
                  <a:sym typeface="Gill Sans"/>
                </a:rPr>
                <a:t>03</a:t>
              </a:r>
              <a:endParaRPr sz="2250" kern="0" dirty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egoe Script" panose="030B0504020000000003" pitchFamily="66" charset="0"/>
                <a:sym typeface="Gill Sans"/>
              </a:endParaRPr>
            </a:p>
          </p:txBody>
        </p:sp>
        <p:sp>
          <p:nvSpPr>
            <p:cNvPr id="99" name="Figure">
              <a:extLst>
                <a:ext uri="{FF2B5EF4-FFF2-40B4-BE49-F238E27FC236}">
                  <a16:creationId xmlns:a16="http://schemas.microsoft.com/office/drawing/2014/main" id="{1C002C03-A58F-4943-90A2-E3A9BE9D4C9D}"/>
                </a:ext>
              </a:extLst>
            </p:cNvPr>
            <p:cNvSpPr/>
            <p:nvPr/>
          </p:nvSpPr>
          <p:spPr>
            <a:xfrm>
              <a:off x="6730112" y="114053"/>
              <a:ext cx="1313884" cy="118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415" h="19060" extrusionOk="0">
                  <a:moveTo>
                    <a:pt x="1251" y="17706"/>
                  </a:moveTo>
                  <a:cubicBezTo>
                    <a:pt x="3633" y="20258"/>
                    <a:pt x="13007" y="19180"/>
                    <a:pt x="16737" y="14651"/>
                  </a:cubicBezTo>
                  <a:cubicBezTo>
                    <a:pt x="20468" y="10087"/>
                    <a:pt x="17145" y="3797"/>
                    <a:pt x="14794" y="1210"/>
                  </a:cubicBezTo>
                  <a:cubicBezTo>
                    <a:pt x="12411" y="-1342"/>
                    <a:pt x="7458" y="275"/>
                    <a:pt x="3727" y="4804"/>
                  </a:cubicBezTo>
                  <a:cubicBezTo>
                    <a:pt x="-3" y="9368"/>
                    <a:pt x="-1132" y="15155"/>
                    <a:pt x="1251" y="17706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00" name="Figure">
              <a:extLst>
                <a:ext uri="{FF2B5EF4-FFF2-40B4-BE49-F238E27FC236}">
                  <a16:creationId xmlns:a16="http://schemas.microsoft.com/office/drawing/2014/main" id="{57697401-BA6C-493D-944A-F3A6B02CAFCB}"/>
                </a:ext>
              </a:extLst>
            </p:cNvPr>
            <p:cNvSpPr/>
            <p:nvPr/>
          </p:nvSpPr>
          <p:spPr>
            <a:xfrm>
              <a:off x="1921112" y="420729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01" name="Figure">
              <a:extLst>
                <a:ext uri="{FF2B5EF4-FFF2-40B4-BE49-F238E27FC236}">
                  <a16:creationId xmlns:a16="http://schemas.microsoft.com/office/drawing/2014/main" id="{1E9E0F58-1646-45DA-B160-9FC954301A5F}"/>
                </a:ext>
              </a:extLst>
            </p:cNvPr>
            <p:cNvSpPr/>
            <p:nvPr/>
          </p:nvSpPr>
          <p:spPr>
            <a:xfrm>
              <a:off x="8765547" y="1031118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</p:grpSp>
      <p:grpSp>
        <p:nvGrpSpPr>
          <p:cNvPr id="8" name="Group 7">
            <a:extLst>
              <a:ext uri="{FF2B5EF4-FFF2-40B4-BE49-F238E27FC236}">
                <a16:creationId xmlns:a16="http://schemas.microsoft.com/office/drawing/2014/main" id="{9257A48A-5FCD-4F03-9417-52B37EC9E2E9}"/>
              </a:ext>
            </a:extLst>
          </p:cNvPr>
          <p:cNvGrpSpPr/>
          <p:nvPr/>
        </p:nvGrpSpPr>
        <p:grpSpPr>
          <a:xfrm>
            <a:off x="684600" y="2237496"/>
            <a:ext cx="1100552" cy="899663"/>
            <a:chOff x="1921112" y="114053"/>
            <a:chExt cx="8110307" cy="6629895"/>
          </a:xfrm>
        </p:grpSpPr>
        <p:sp>
          <p:nvSpPr>
            <p:cNvPr id="82" name="Figure">
              <a:extLst>
                <a:ext uri="{FF2B5EF4-FFF2-40B4-BE49-F238E27FC236}">
                  <a16:creationId xmlns:a16="http://schemas.microsoft.com/office/drawing/2014/main" id="{F16371F3-10C5-42FC-87EE-DB32CCEDED2C}"/>
                </a:ext>
              </a:extLst>
            </p:cNvPr>
            <p:cNvSpPr/>
            <p:nvPr/>
          </p:nvSpPr>
          <p:spPr>
            <a:xfrm>
              <a:off x="3867079" y="785076"/>
              <a:ext cx="4801950" cy="595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83" name="Figure">
              <a:extLst>
                <a:ext uri="{FF2B5EF4-FFF2-40B4-BE49-F238E27FC236}">
                  <a16:creationId xmlns:a16="http://schemas.microsoft.com/office/drawing/2014/main" id="{A247A9B0-E0AE-4078-92D2-BE021879364E}"/>
                </a:ext>
              </a:extLst>
            </p:cNvPr>
            <p:cNvSpPr/>
            <p:nvPr/>
          </p:nvSpPr>
          <p:spPr>
            <a:xfrm>
              <a:off x="2927648" y="1746876"/>
              <a:ext cx="7103771" cy="4829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84" name="Figure">
              <a:extLst>
                <a:ext uri="{FF2B5EF4-FFF2-40B4-BE49-F238E27FC236}">
                  <a16:creationId xmlns:a16="http://schemas.microsoft.com/office/drawing/2014/main" id="{85470AAA-139B-417F-B1E5-A317A8E02A1A}"/>
                </a:ext>
              </a:extLst>
            </p:cNvPr>
            <p:cNvSpPr/>
            <p:nvPr/>
          </p:nvSpPr>
          <p:spPr>
            <a:xfrm>
              <a:off x="2368461" y="1388997"/>
              <a:ext cx="6998772" cy="4812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r>
                <a:rPr lang="en-US" sz="2700" b="1" kern="0" dirty="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egoe Script" panose="030B0504020000000003" pitchFamily="66" charset="0"/>
                  <a:sym typeface="Gill Sans"/>
                </a:rPr>
                <a:t>01</a:t>
              </a:r>
              <a:endParaRPr sz="2250" kern="0" dirty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egoe Script" panose="030B0504020000000003" pitchFamily="66" charset="0"/>
                <a:sym typeface="Gill Sans"/>
              </a:endParaRPr>
            </a:p>
          </p:txBody>
        </p:sp>
        <p:sp>
          <p:nvSpPr>
            <p:cNvPr id="85" name="Figure">
              <a:extLst>
                <a:ext uri="{FF2B5EF4-FFF2-40B4-BE49-F238E27FC236}">
                  <a16:creationId xmlns:a16="http://schemas.microsoft.com/office/drawing/2014/main" id="{D7817829-9A24-489A-AE64-F6D13F0BBD84}"/>
                </a:ext>
              </a:extLst>
            </p:cNvPr>
            <p:cNvSpPr/>
            <p:nvPr/>
          </p:nvSpPr>
          <p:spPr>
            <a:xfrm>
              <a:off x="6730112" y="114053"/>
              <a:ext cx="1313884" cy="118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415" h="19060" extrusionOk="0">
                  <a:moveTo>
                    <a:pt x="1251" y="17706"/>
                  </a:moveTo>
                  <a:cubicBezTo>
                    <a:pt x="3633" y="20258"/>
                    <a:pt x="13007" y="19180"/>
                    <a:pt x="16737" y="14651"/>
                  </a:cubicBezTo>
                  <a:cubicBezTo>
                    <a:pt x="20468" y="10087"/>
                    <a:pt x="17145" y="3797"/>
                    <a:pt x="14794" y="1210"/>
                  </a:cubicBezTo>
                  <a:cubicBezTo>
                    <a:pt x="12411" y="-1342"/>
                    <a:pt x="7458" y="275"/>
                    <a:pt x="3727" y="4804"/>
                  </a:cubicBezTo>
                  <a:cubicBezTo>
                    <a:pt x="-3" y="9368"/>
                    <a:pt x="-1132" y="15155"/>
                    <a:pt x="1251" y="17706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86" name="Figure">
              <a:extLst>
                <a:ext uri="{FF2B5EF4-FFF2-40B4-BE49-F238E27FC236}">
                  <a16:creationId xmlns:a16="http://schemas.microsoft.com/office/drawing/2014/main" id="{2870DC24-D382-46B5-8C53-79C7711252F0}"/>
                </a:ext>
              </a:extLst>
            </p:cNvPr>
            <p:cNvSpPr/>
            <p:nvPr/>
          </p:nvSpPr>
          <p:spPr>
            <a:xfrm>
              <a:off x="1921112" y="420729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87" name="Figure">
              <a:extLst>
                <a:ext uri="{FF2B5EF4-FFF2-40B4-BE49-F238E27FC236}">
                  <a16:creationId xmlns:a16="http://schemas.microsoft.com/office/drawing/2014/main" id="{153F0366-4360-43D7-AFF4-55C72949F87D}"/>
                </a:ext>
              </a:extLst>
            </p:cNvPr>
            <p:cNvSpPr/>
            <p:nvPr/>
          </p:nvSpPr>
          <p:spPr>
            <a:xfrm>
              <a:off x="8765547" y="1031118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</p:grpSp>
      <p:sp>
        <p:nvSpPr>
          <p:cNvPr id="18" name="Title 17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US" sz="6000" dirty="0" smtClean="0">
                <a:latin typeface="Segoe Script" panose="030B0504020000000003" pitchFamily="66" charset="0"/>
              </a:rPr>
              <a:t>ABOUT</a:t>
            </a:r>
            <a:r>
              <a:rPr lang="ru-RU" sz="6000" dirty="0" smtClean="0">
                <a:latin typeface="Segoe Script" panose="030B0504020000000003" pitchFamily="66" charset="0"/>
              </a:rPr>
              <a:t> </a:t>
            </a:r>
            <a:r>
              <a:rPr lang="en-US" sz="6000" dirty="0" smtClean="0">
                <a:latin typeface="Segoe Script" panose="030B0504020000000003" pitchFamily="66" charset="0"/>
              </a:rPr>
              <a:t>WHAT</a:t>
            </a:r>
            <a:r>
              <a:rPr lang="ru-RU" sz="6000" dirty="0" smtClean="0">
                <a:latin typeface="Segoe Script" panose="030B0504020000000003" pitchFamily="66" charset="0"/>
              </a:rPr>
              <a:t>?</a:t>
            </a:r>
            <a:endParaRPr lang="en-US" sz="6000" dirty="0">
              <a:latin typeface="Segoe Script" panose="030B0504020000000003" pitchFamily="66" charset="0"/>
            </a:endParaRPr>
          </a:p>
        </p:txBody>
      </p:sp>
      <p:sp>
        <p:nvSpPr>
          <p:cNvPr id="64" name="Slide Number Placeholder 6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66"/>
            <a:fld id="{FC1CF07D-8B3F-4D32-B059-0039CEA46DB1}" type="slidenum">
              <a:rPr lang="en-US">
                <a:solidFill>
                  <a:srgbClr val="3D4149">
                    <a:lumMod val="60000"/>
                    <a:lumOff val="40000"/>
                  </a:srgbClr>
                </a:solidFill>
                <a:latin typeface="Calibri" panose="020F0502020204030204"/>
              </a:rPr>
              <a:pPr defTabSz="685766"/>
              <a:t>2</a:t>
            </a:fld>
            <a:endParaRPr lang="en-US">
              <a:solidFill>
                <a:srgbClr val="3D4149">
                  <a:lumMod val="60000"/>
                  <a:lumOff val="40000"/>
                </a:srgbClr>
              </a:solidFill>
              <a:latin typeface="Calibri" panose="020F0502020204030204"/>
            </a:endParaRPr>
          </a:p>
        </p:txBody>
      </p:sp>
      <p:sp>
        <p:nvSpPr>
          <p:cNvPr id="127" name="TextBox 126">
            <a:extLst>
              <a:ext uri="{FF2B5EF4-FFF2-40B4-BE49-F238E27FC236}">
                <a16:creationId xmlns:a16="http://schemas.microsoft.com/office/drawing/2014/main" id="{E0578806-54D9-4D37-B865-BA2600D47AAD}"/>
              </a:ext>
            </a:extLst>
          </p:cNvPr>
          <p:cNvSpPr txBox="1"/>
          <p:nvPr/>
        </p:nvSpPr>
        <p:spPr>
          <a:xfrm>
            <a:off x="1793469" y="2237496"/>
            <a:ext cx="3068937" cy="877163"/>
          </a:xfrm>
          <a:prstGeom prst="rect">
            <a:avLst/>
          </a:prstGeom>
          <a:noFill/>
        </p:spPr>
        <p:txBody>
          <a:bodyPr wrap="square" tIns="137160" bIns="0" rtlCol="0" anchor="b">
            <a:spAutoFit/>
          </a:bodyPr>
          <a:lstStyle/>
          <a:p>
            <a:pPr defTabSz="685766"/>
            <a:r>
              <a:rPr lang="ru-RU" sz="2400" b="1" dirty="0" smtClean="0">
                <a:solidFill>
                  <a:srgbClr val="403551"/>
                </a:solidFill>
                <a:latin typeface="Segoe Script" panose="030B0504020000000003" pitchFamily="66" charset="0"/>
              </a:rPr>
              <a:t>ДОЛЖНОСТНАЯ ИНСТРУКЦИЯ </a:t>
            </a:r>
            <a:endParaRPr lang="en-US" sz="2400" b="1" dirty="0">
              <a:solidFill>
                <a:srgbClr val="403551"/>
              </a:solidFill>
              <a:latin typeface="Segoe Script" panose="030B0504020000000003" pitchFamily="66" charset="0"/>
            </a:endParaRPr>
          </a:p>
        </p:txBody>
      </p:sp>
      <p:sp>
        <p:nvSpPr>
          <p:cNvPr id="130" name="TextBox 129">
            <a:extLst>
              <a:ext uri="{FF2B5EF4-FFF2-40B4-BE49-F238E27FC236}">
                <a16:creationId xmlns:a16="http://schemas.microsoft.com/office/drawing/2014/main" id="{CC622461-4704-41D9-A52C-03B8AD9FE67F}"/>
              </a:ext>
            </a:extLst>
          </p:cNvPr>
          <p:cNvSpPr txBox="1"/>
          <p:nvPr/>
        </p:nvSpPr>
        <p:spPr>
          <a:xfrm>
            <a:off x="1735530" y="3383293"/>
            <a:ext cx="2764233" cy="877163"/>
          </a:xfrm>
          <a:prstGeom prst="rect">
            <a:avLst/>
          </a:prstGeom>
          <a:noFill/>
        </p:spPr>
        <p:txBody>
          <a:bodyPr wrap="square" tIns="137160" bIns="0" rtlCol="0" anchor="b">
            <a:spAutoFit/>
          </a:bodyPr>
          <a:lstStyle/>
          <a:p>
            <a:pPr defTabSz="685766"/>
            <a:r>
              <a:rPr lang="ru-RU" sz="2400" b="1" dirty="0" smtClean="0">
                <a:solidFill>
                  <a:srgbClr val="403551"/>
                </a:solidFill>
                <a:latin typeface="Segoe Script" panose="030B0504020000000003" pitchFamily="66" charset="0"/>
              </a:rPr>
              <a:t>ТЬЮТОРСТВО</a:t>
            </a:r>
          </a:p>
          <a:p>
            <a:pPr defTabSz="685766"/>
            <a:r>
              <a:rPr lang="ru-RU" sz="2400" b="1" dirty="0" smtClean="0">
                <a:solidFill>
                  <a:srgbClr val="403551"/>
                </a:solidFill>
                <a:latin typeface="Segoe Script" panose="030B0504020000000003" pitchFamily="66" charset="0"/>
              </a:rPr>
              <a:t>ТЬЮТОР</a:t>
            </a:r>
            <a:endParaRPr lang="ru-RU" sz="2400" b="1" dirty="0">
              <a:solidFill>
                <a:srgbClr val="403551"/>
              </a:solidFill>
              <a:latin typeface="Segoe Script" panose="030B0504020000000003" pitchFamily="66" charset="0"/>
            </a:endParaRPr>
          </a:p>
        </p:txBody>
      </p:sp>
      <p:sp>
        <p:nvSpPr>
          <p:cNvPr id="133" name="TextBox 132">
            <a:extLst>
              <a:ext uri="{FF2B5EF4-FFF2-40B4-BE49-F238E27FC236}">
                <a16:creationId xmlns:a16="http://schemas.microsoft.com/office/drawing/2014/main" id="{4B4E1CB5-770B-4761-9F0D-AE9E9D7DAAE6}"/>
              </a:ext>
            </a:extLst>
          </p:cNvPr>
          <p:cNvSpPr txBox="1"/>
          <p:nvPr/>
        </p:nvSpPr>
        <p:spPr>
          <a:xfrm>
            <a:off x="1812842" y="4511763"/>
            <a:ext cx="3040726" cy="877163"/>
          </a:xfrm>
          <a:prstGeom prst="rect">
            <a:avLst/>
          </a:prstGeom>
          <a:noFill/>
        </p:spPr>
        <p:txBody>
          <a:bodyPr wrap="square" tIns="137160" bIns="0" rtlCol="0" anchor="b">
            <a:spAutoFit/>
          </a:bodyPr>
          <a:lstStyle/>
          <a:p>
            <a:pPr defTabSz="685766"/>
            <a:r>
              <a:rPr lang="ru-RU" sz="2400" b="1" dirty="0" smtClean="0">
                <a:solidFill>
                  <a:srgbClr val="403551"/>
                </a:solidFill>
                <a:latin typeface="Segoe Script" panose="030B0504020000000003" pitchFamily="66" charset="0"/>
              </a:rPr>
              <a:t>ЦЕЛИ И ЗАДАЧИ</a:t>
            </a:r>
            <a:endParaRPr lang="en-US" sz="2400" b="1" dirty="0">
              <a:solidFill>
                <a:srgbClr val="403551"/>
              </a:solidFill>
              <a:latin typeface="Segoe Script" panose="030B0504020000000003" pitchFamily="66" charset="0"/>
            </a:endParaRPr>
          </a:p>
        </p:txBody>
      </p:sp>
      <p:sp>
        <p:nvSpPr>
          <p:cNvPr id="143" name="TextBox 142">
            <a:extLst>
              <a:ext uri="{FF2B5EF4-FFF2-40B4-BE49-F238E27FC236}">
                <a16:creationId xmlns:a16="http://schemas.microsoft.com/office/drawing/2014/main" id="{BF66E086-42AB-4B5C-8F92-D1313B24C01C}"/>
              </a:ext>
            </a:extLst>
          </p:cNvPr>
          <p:cNvSpPr txBox="1"/>
          <p:nvPr/>
        </p:nvSpPr>
        <p:spPr>
          <a:xfrm>
            <a:off x="6037441" y="2406172"/>
            <a:ext cx="2884130" cy="507831"/>
          </a:xfrm>
          <a:prstGeom prst="rect">
            <a:avLst/>
          </a:prstGeom>
          <a:noFill/>
        </p:spPr>
        <p:txBody>
          <a:bodyPr wrap="square" tIns="137160" bIns="0" rtlCol="0" anchor="b">
            <a:spAutoFit/>
          </a:bodyPr>
          <a:lstStyle/>
          <a:p>
            <a:pPr defTabSz="685766"/>
            <a:r>
              <a:rPr lang="ru-RU" sz="2400" b="1" dirty="0" smtClean="0">
                <a:solidFill>
                  <a:srgbClr val="403551"/>
                </a:solidFill>
                <a:latin typeface="Segoe Script" panose="030B0504020000000003" pitchFamily="66" charset="0"/>
              </a:rPr>
              <a:t>КОДЕКС</a:t>
            </a:r>
            <a:endParaRPr lang="ru-RU" sz="2400" b="1" dirty="0">
              <a:solidFill>
                <a:srgbClr val="403551"/>
              </a:solidFill>
              <a:latin typeface="Segoe Script" panose="030B0504020000000003" pitchFamily="66" charset="0"/>
            </a:endParaRPr>
          </a:p>
        </p:txBody>
      </p:sp>
      <p:sp>
        <p:nvSpPr>
          <p:cNvPr id="141" name="TextBox 140">
            <a:extLst>
              <a:ext uri="{FF2B5EF4-FFF2-40B4-BE49-F238E27FC236}">
                <a16:creationId xmlns:a16="http://schemas.microsoft.com/office/drawing/2014/main" id="{12C40FFA-3EF7-4EFD-B587-051D8788C633}"/>
              </a:ext>
            </a:extLst>
          </p:cNvPr>
          <p:cNvSpPr txBox="1"/>
          <p:nvPr/>
        </p:nvSpPr>
        <p:spPr>
          <a:xfrm>
            <a:off x="6024344" y="3198626"/>
            <a:ext cx="3217832" cy="1246495"/>
          </a:xfrm>
          <a:prstGeom prst="rect">
            <a:avLst/>
          </a:prstGeom>
          <a:noFill/>
        </p:spPr>
        <p:txBody>
          <a:bodyPr wrap="square" tIns="137160" bIns="0" rtlCol="0" anchor="b">
            <a:spAutoFit/>
          </a:bodyPr>
          <a:lstStyle/>
          <a:p>
            <a:pPr defTabSz="685766"/>
            <a:r>
              <a:rPr lang="ru-RU" sz="2400" b="1" dirty="0" smtClean="0">
                <a:solidFill>
                  <a:srgbClr val="403551"/>
                </a:solidFill>
                <a:latin typeface="Segoe Script" panose="030B0504020000000003" pitchFamily="66" charset="0"/>
              </a:rPr>
              <a:t>ТИПЫ ПРОБЛЕМНЫХ ЛЮДЕЙ</a:t>
            </a:r>
            <a:endParaRPr lang="en-US" sz="2400" b="1" dirty="0">
              <a:solidFill>
                <a:srgbClr val="403551"/>
              </a:solidFill>
              <a:latin typeface="Segoe Script" panose="030B0504020000000003" pitchFamily="66" charset="0"/>
            </a:endParaRPr>
          </a:p>
        </p:txBody>
      </p:sp>
      <p:sp>
        <p:nvSpPr>
          <p:cNvPr id="139" name="TextBox 138">
            <a:extLst>
              <a:ext uri="{FF2B5EF4-FFF2-40B4-BE49-F238E27FC236}">
                <a16:creationId xmlns:a16="http://schemas.microsoft.com/office/drawing/2014/main" id="{E3EFBD3E-E2CF-446C-97E6-590353E4829B}"/>
              </a:ext>
            </a:extLst>
          </p:cNvPr>
          <p:cNvSpPr txBox="1"/>
          <p:nvPr/>
        </p:nvSpPr>
        <p:spPr>
          <a:xfrm>
            <a:off x="6100225" y="4543744"/>
            <a:ext cx="2875533" cy="877163"/>
          </a:xfrm>
          <a:prstGeom prst="rect">
            <a:avLst/>
          </a:prstGeom>
          <a:noFill/>
        </p:spPr>
        <p:txBody>
          <a:bodyPr wrap="square" tIns="137160" bIns="0" rtlCol="0" anchor="b">
            <a:spAutoFit/>
          </a:bodyPr>
          <a:lstStyle/>
          <a:p>
            <a:pPr defTabSz="685766"/>
            <a:r>
              <a:rPr lang="ru-RU" sz="2400" b="1" dirty="0" smtClean="0">
                <a:solidFill>
                  <a:srgbClr val="403551"/>
                </a:solidFill>
                <a:latin typeface="Segoe Script" panose="030B0504020000000003" pitchFamily="66" charset="0"/>
              </a:rPr>
              <a:t>СИСТЕМА ОЦЕНКИ </a:t>
            </a:r>
            <a:endParaRPr lang="en-US" sz="2400" b="1" dirty="0">
              <a:solidFill>
                <a:srgbClr val="403551"/>
              </a:solidFill>
              <a:latin typeface="Segoe Script" panose="030B0504020000000003" pitchFamily="66" charset="0"/>
            </a:endParaRPr>
          </a:p>
        </p:txBody>
      </p:sp>
      <p:grpSp>
        <p:nvGrpSpPr>
          <p:cNvPr id="160" name="Group 159">
            <a:extLst>
              <a:ext uri="{FF2B5EF4-FFF2-40B4-BE49-F238E27FC236}">
                <a16:creationId xmlns:a16="http://schemas.microsoft.com/office/drawing/2014/main" id="{768D21FD-8234-4075-A6FF-CF521B2CC9F5}"/>
              </a:ext>
            </a:extLst>
          </p:cNvPr>
          <p:cNvGrpSpPr/>
          <p:nvPr/>
        </p:nvGrpSpPr>
        <p:grpSpPr>
          <a:xfrm>
            <a:off x="4923792" y="3362231"/>
            <a:ext cx="1100552" cy="899663"/>
            <a:chOff x="1921112" y="114053"/>
            <a:chExt cx="8110307" cy="6629895"/>
          </a:xfrm>
        </p:grpSpPr>
        <p:sp>
          <p:nvSpPr>
            <p:cNvPr id="175" name="Figure">
              <a:extLst>
                <a:ext uri="{FF2B5EF4-FFF2-40B4-BE49-F238E27FC236}">
                  <a16:creationId xmlns:a16="http://schemas.microsoft.com/office/drawing/2014/main" id="{AC136F66-D48F-4ADC-96BD-67D5341821D6}"/>
                </a:ext>
              </a:extLst>
            </p:cNvPr>
            <p:cNvSpPr/>
            <p:nvPr/>
          </p:nvSpPr>
          <p:spPr>
            <a:xfrm>
              <a:off x="3867079" y="785076"/>
              <a:ext cx="4801950" cy="595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76" name="Figure">
              <a:extLst>
                <a:ext uri="{FF2B5EF4-FFF2-40B4-BE49-F238E27FC236}">
                  <a16:creationId xmlns:a16="http://schemas.microsoft.com/office/drawing/2014/main" id="{D475A2A8-A684-4931-AA85-1FEE0BAFAC6D}"/>
                </a:ext>
              </a:extLst>
            </p:cNvPr>
            <p:cNvSpPr/>
            <p:nvPr/>
          </p:nvSpPr>
          <p:spPr>
            <a:xfrm>
              <a:off x="2927648" y="1746876"/>
              <a:ext cx="7103771" cy="4829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77" name="Figure">
              <a:extLst>
                <a:ext uri="{FF2B5EF4-FFF2-40B4-BE49-F238E27FC236}">
                  <a16:creationId xmlns:a16="http://schemas.microsoft.com/office/drawing/2014/main" id="{CDE6D832-B371-482B-954C-31A85668647A}"/>
                </a:ext>
              </a:extLst>
            </p:cNvPr>
            <p:cNvSpPr/>
            <p:nvPr/>
          </p:nvSpPr>
          <p:spPr>
            <a:xfrm>
              <a:off x="2368461" y="1388997"/>
              <a:ext cx="6998772" cy="4812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r>
                <a:rPr lang="en-US" sz="2700" b="1" kern="0" dirty="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egoe Script" panose="030B0504020000000003" pitchFamily="66" charset="0"/>
                  <a:sym typeface="Gill Sans"/>
                </a:rPr>
                <a:t>05</a:t>
              </a:r>
              <a:endParaRPr sz="2250" kern="0" dirty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egoe Script" panose="030B0504020000000003" pitchFamily="66" charset="0"/>
                <a:sym typeface="Gill Sans"/>
              </a:endParaRPr>
            </a:p>
          </p:txBody>
        </p:sp>
        <p:sp>
          <p:nvSpPr>
            <p:cNvPr id="178" name="Figure">
              <a:extLst>
                <a:ext uri="{FF2B5EF4-FFF2-40B4-BE49-F238E27FC236}">
                  <a16:creationId xmlns:a16="http://schemas.microsoft.com/office/drawing/2014/main" id="{D3633A12-5269-45FF-8E30-B117A0DBA23C}"/>
                </a:ext>
              </a:extLst>
            </p:cNvPr>
            <p:cNvSpPr/>
            <p:nvPr/>
          </p:nvSpPr>
          <p:spPr>
            <a:xfrm>
              <a:off x="6730112" y="114053"/>
              <a:ext cx="1313884" cy="118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415" h="19060" extrusionOk="0">
                  <a:moveTo>
                    <a:pt x="1251" y="17706"/>
                  </a:moveTo>
                  <a:cubicBezTo>
                    <a:pt x="3633" y="20258"/>
                    <a:pt x="13007" y="19180"/>
                    <a:pt x="16737" y="14651"/>
                  </a:cubicBezTo>
                  <a:cubicBezTo>
                    <a:pt x="20468" y="10087"/>
                    <a:pt x="17145" y="3797"/>
                    <a:pt x="14794" y="1210"/>
                  </a:cubicBezTo>
                  <a:cubicBezTo>
                    <a:pt x="12411" y="-1342"/>
                    <a:pt x="7458" y="275"/>
                    <a:pt x="3727" y="4804"/>
                  </a:cubicBezTo>
                  <a:cubicBezTo>
                    <a:pt x="-3" y="9368"/>
                    <a:pt x="-1132" y="15155"/>
                    <a:pt x="1251" y="17706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79" name="Figure">
              <a:extLst>
                <a:ext uri="{FF2B5EF4-FFF2-40B4-BE49-F238E27FC236}">
                  <a16:creationId xmlns:a16="http://schemas.microsoft.com/office/drawing/2014/main" id="{99945BAE-B69E-4296-A375-397B44CEB87C}"/>
                </a:ext>
              </a:extLst>
            </p:cNvPr>
            <p:cNvSpPr/>
            <p:nvPr/>
          </p:nvSpPr>
          <p:spPr>
            <a:xfrm>
              <a:off x="1921112" y="420729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80" name="Figure">
              <a:extLst>
                <a:ext uri="{FF2B5EF4-FFF2-40B4-BE49-F238E27FC236}">
                  <a16:creationId xmlns:a16="http://schemas.microsoft.com/office/drawing/2014/main" id="{4DB2E4A4-C050-4619-B3D0-08BE7FAEBF1B}"/>
                </a:ext>
              </a:extLst>
            </p:cNvPr>
            <p:cNvSpPr/>
            <p:nvPr/>
          </p:nvSpPr>
          <p:spPr>
            <a:xfrm>
              <a:off x="8765547" y="1031118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</p:grpSp>
      <p:grpSp>
        <p:nvGrpSpPr>
          <p:cNvPr id="161" name="Group 160">
            <a:extLst>
              <a:ext uri="{FF2B5EF4-FFF2-40B4-BE49-F238E27FC236}">
                <a16:creationId xmlns:a16="http://schemas.microsoft.com/office/drawing/2014/main" id="{1E05EE1B-405D-423B-BFF4-C9741DD480F0}"/>
              </a:ext>
            </a:extLst>
          </p:cNvPr>
          <p:cNvGrpSpPr/>
          <p:nvPr/>
        </p:nvGrpSpPr>
        <p:grpSpPr>
          <a:xfrm>
            <a:off x="4923792" y="4486967"/>
            <a:ext cx="1100552" cy="899663"/>
            <a:chOff x="1921112" y="114053"/>
            <a:chExt cx="8110307" cy="6629895"/>
          </a:xfrm>
        </p:grpSpPr>
        <p:sp>
          <p:nvSpPr>
            <p:cNvPr id="169" name="Figure">
              <a:extLst>
                <a:ext uri="{FF2B5EF4-FFF2-40B4-BE49-F238E27FC236}">
                  <a16:creationId xmlns:a16="http://schemas.microsoft.com/office/drawing/2014/main" id="{FC0F3616-FA3C-4D6C-9169-F4F4FCEE942E}"/>
                </a:ext>
              </a:extLst>
            </p:cNvPr>
            <p:cNvSpPr/>
            <p:nvPr/>
          </p:nvSpPr>
          <p:spPr>
            <a:xfrm>
              <a:off x="3867079" y="785076"/>
              <a:ext cx="4801950" cy="595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70" name="Figure">
              <a:extLst>
                <a:ext uri="{FF2B5EF4-FFF2-40B4-BE49-F238E27FC236}">
                  <a16:creationId xmlns:a16="http://schemas.microsoft.com/office/drawing/2014/main" id="{FCF5128E-9A2A-421C-9E94-5AFF30BEB850}"/>
                </a:ext>
              </a:extLst>
            </p:cNvPr>
            <p:cNvSpPr/>
            <p:nvPr/>
          </p:nvSpPr>
          <p:spPr>
            <a:xfrm>
              <a:off x="2927648" y="1746876"/>
              <a:ext cx="7103771" cy="4829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71" name="Figure">
              <a:extLst>
                <a:ext uri="{FF2B5EF4-FFF2-40B4-BE49-F238E27FC236}">
                  <a16:creationId xmlns:a16="http://schemas.microsoft.com/office/drawing/2014/main" id="{6F0C14B5-BB24-4457-8E54-B936406B896C}"/>
                </a:ext>
              </a:extLst>
            </p:cNvPr>
            <p:cNvSpPr/>
            <p:nvPr/>
          </p:nvSpPr>
          <p:spPr>
            <a:xfrm>
              <a:off x="2368461" y="1388997"/>
              <a:ext cx="6998772" cy="4812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r>
                <a:rPr lang="en-US" sz="2700" b="1" kern="0" dirty="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egoe Script" panose="030B0504020000000003" pitchFamily="66" charset="0"/>
                  <a:sym typeface="Gill Sans"/>
                </a:rPr>
                <a:t>06</a:t>
              </a:r>
              <a:endParaRPr sz="2250" kern="0" dirty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egoe Script" panose="030B0504020000000003" pitchFamily="66" charset="0"/>
                <a:sym typeface="Gill Sans"/>
              </a:endParaRPr>
            </a:p>
          </p:txBody>
        </p:sp>
        <p:sp>
          <p:nvSpPr>
            <p:cNvPr id="172" name="Figure">
              <a:extLst>
                <a:ext uri="{FF2B5EF4-FFF2-40B4-BE49-F238E27FC236}">
                  <a16:creationId xmlns:a16="http://schemas.microsoft.com/office/drawing/2014/main" id="{FE837E1F-FDD9-4B72-BE00-FC283DB3B74C}"/>
                </a:ext>
              </a:extLst>
            </p:cNvPr>
            <p:cNvSpPr/>
            <p:nvPr/>
          </p:nvSpPr>
          <p:spPr>
            <a:xfrm>
              <a:off x="6730112" y="114053"/>
              <a:ext cx="1313884" cy="118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415" h="19060" extrusionOk="0">
                  <a:moveTo>
                    <a:pt x="1251" y="17706"/>
                  </a:moveTo>
                  <a:cubicBezTo>
                    <a:pt x="3633" y="20258"/>
                    <a:pt x="13007" y="19180"/>
                    <a:pt x="16737" y="14651"/>
                  </a:cubicBezTo>
                  <a:cubicBezTo>
                    <a:pt x="20468" y="10087"/>
                    <a:pt x="17145" y="3797"/>
                    <a:pt x="14794" y="1210"/>
                  </a:cubicBezTo>
                  <a:cubicBezTo>
                    <a:pt x="12411" y="-1342"/>
                    <a:pt x="7458" y="275"/>
                    <a:pt x="3727" y="4804"/>
                  </a:cubicBezTo>
                  <a:cubicBezTo>
                    <a:pt x="-3" y="9368"/>
                    <a:pt x="-1132" y="15155"/>
                    <a:pt x="1251" y="17706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73" name="Figure">
              <a:extLst>
                <a:ext uri="{FF2B5EF4-FFF2-40B4-BE49-F238E27FC236}">
                  <a16:creationId xmlns:a16="http://schemas.microsoft.com/office/drawing/2014/main" id="{0BF1ABAE-9795-4231-8BD0-A7054ED3261F}"/>
                </a:ext>
              </a:extLst>
            </p:cNvPr>
            <p:cNvSpPr/>
            <p:nvPr/>
          </p:nvSpPr>
          <p:spPr>
            <a:xfrm>
              <a:off x="1921112" y="420729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74" name="Figure">
              <a:extLst>
                <a:ext uri="{FF2B5EF4-FFF2-40B4-BE49-F238E27FC236}">
                  <a16:creationId xmlns:a16="http://schemas.microsoft.com/office/drawing/2014/main" id="{5CFF1A0D-990A-4C75-8652-00B91227C5BC}"/>
                </a:ext>
              </a:extLst>
            </p:cNvPr>
            <p:cNvSpPr/>
            <p:nvPr/>
          </p:nvSpPr>
          <p:spPr>
            <a:xfrm>
              <a:off x="8765547" y="1031118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</p:grpSp>
      <p:grpSp>
        <p:nvGrpSpPr>
          <p:cNvPr id="162" name="Group 161">
            <a:extLst>
              <a:ext uri="{FF2B5EF4-FFF2-40B4-BE49-F238E27FC236}">
                <a16:creationId xmlns:a16="http://schemas.microsoft.com/office/drawing/2014/main" id="{98E3F84C-DB54-48F7-938A-52A662495B71}"/>
              </a:ext>
            </a:extLst>
          </p:cNvPr>
          <p:cNvGrpSpPr/>
          <p:nvPr/>
        </p:nvGrpSpPr>
        <p:grpSpPr>
          <a:xfrm>
            <a:off x="4923792" y="2237496"/>
            <a:ext cx="1100552" cy="899663"/>
            <a:chOff x="1921112" y="114053"/>
            <a:chExt cx="8110307" cy="6629895"/>
          </a:xfrm>
        </p:grpSpPr>
        <p:sp>
          <p:nvSpPr>
            <p:cNvPr id="163" name="Figure">
              <a:extLst>
                <a:ext uri="{FF2B5EF4-FFF2-40B4-BE49-F238E27FC236}">
                  <a16:creationId xmlns:a16="http://schemas.microsoft.com/office/drawing/2014/main" id="{1B7564AA-8927-458F-BA1D-C425A1051560}"/>
                </a:ext>
              </a:extLst>
            </p:cNvPr>
            <p:cNvSpPr/>
            <p:nvPr/>
          </p:nvSpPr>
          <p:spPr>
            <a:xfrm>
              <a:off x="3867079" y="785076"/>
              <a:ext cx="4801950" cy="5958872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0693" h="20744" extrusionOk="0">
                  <a:moveTo>
                    <a:pt x="50" y="8912"/>
                  </a:moveTo>
                  <a:cubicBezTo>
                    <a:pt x="599" y="13351"/>
                    <a:pt x="9033" y="21184"/>
                    <a:pt x="14691" y="20725"/>
                  </a:cubicBezTo>
                  <a:cubicBezTo>
                    <a:pt x="20349" y="20265"/>
                    <a:pt x="21091" y="11684"/>
                    <a:pt x="20542" y="7246"/>
                  </a:cubicBezTo>
                  <a:cubicBezTo>
                    <a:pt x="19992" y="2808"/>
                    <a:pt x="14951" y="-416"/>
                    <a:pt x="9293" y="43"/>
                  </a:cubicBezTo>
                  <a:cubicBezTo>
                    <a:pt x="3636" y="503"/>
                    <a:pt x="-509" y="4474"/>
                    <a:pt x="50" y="8912"/>
                  </a:cubicBezTo>
                  <a:close/>
                </a:path>
              </a:pathLst>
            </a:custGeom>
            <a:solidFill>
              <a:schemeClr val="accent6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64" name="Figure">
              <a:extLst>
                <a:ext uri="{FF2B5EF4-FFF2-40B4-BE49-F238E27FC236}">
                  <a16:creationId xmlns:a16="http://schemas.microsoft.com/office/drawing/2014/main" id="{63C8AC06-4FB7-4EC2-9E68-C1F5929045E3}"/>
                </a:ext>
              </a:extLst>
            </p:cNvPr>
            <p:cNvSpPr/>
            <p:nvPr/>
          </p:nvSpPr>
          <p:spPr>
            <a:xfrm>
              <a:off x="2927648" y="1746876"/>
              <a:ext cx="7103771" cy="482962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589" h="18693" extrusionOk="0">
                  <a:moveTo>
                    <a:pt x="245" y="15021"/>
                  </a:moveTo>
                  <a:cubicBezTo>
                    <a:pt x="1306" y="18233"/>
                    <a:pt x="6123" y="19289"/>
                    <a:pt x="10101" y="18380"/>
                  </a:cubicBezTo>
                  <a:cubicBezTo>
                    <a:pt x="14080" y="17471"/>
                    <a:pt x="20377" y="13324"/>
                    <a:pt x="19507" y="5836"/>
                  </a:cubicBezTo>
                  <a:cubicBezTo>
                    <a:pt x="19168" y="2918"/>
                    <a:pt x="16966" y="-2311"/>
                    <a:pt x="8751" y="1135"/>
                  </a:cubicBezTo>
                  <a:cubicBezTo>
                    <a:pt x="4192" y="3048"/>
                    <a:pt x="-1223" y="10588"/>
                    <a:pt x="245" y="15021"/>
                  </a:cubicBezTo>
                  <a:close/>
                </a:path>
              </a:pathLst>
            </a:custGeom>
            <a:solidFill>
              <a:srgbClr val="8DB1C4">
                <a:alpha val="80000"/>
              </a:srgb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65" name="Figure">
              <a:extLst>
                <a:ext uri="{FF2B5EF4-FFF2-40B4-BE49-F238E27FC236}">
                  <a16:creationId xmlns:a16="http://schemas.microsoft.com/office/drawing/2014/main" id="{8820B7A3-A498-4EB9-94A6-4359A8A8793A}"/>
                </a:ext>
              </a:extLst>
            </p:cNvPr>
            <p:cNvSpPr/>
            <p:nvPr/>
          </p:nvSpPr>
          <p:spPr>
            <a:xfrm>
              <a:off x="2368461" y="1388997"/>
              <a:ext cx="6998772" cy="4812289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21600" h="19116" extrusionOk="0">
                  <a:moveTo>
                    <a:pt x="0" y="7130"/>
                  </a:moveTo>
                  <a:cubicBezTo>
                    <a:pt x="0" y="12861"/>
                    <a:pt x="8015" y="19116"/>
                    <a:pt x="12433" y="19116"/>
                  </a:cubicBezTo>
                  <a:cubicBezTo>
                    <a:pt x="16851" y="19116"/>
                    <a:pt x="21600" y="12861"/>
                    <a:pt x="21600" y="7130"/>
                  </a:cubicBezTo>
                  <a:cubicBezTo>
                    <a:pt x="21600" y="1399"/>
                    <a:pt x="19736" y="-2484"/>
                    <a:pt x="13206" y="1861"/>
                  </a:cubicBezTo>
                  <a:cubicBezTo>
                    <a:pt x="9285" y="4482"/>
                    <a:pt x="0" y="1399"/>
                    <a:pt x="0" y="7130"/>
                  </a:cubicBez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r>
                <a:rPr lang="en-US" sz="2700" b="1" kern="0" dirty="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  <a:latin typeface="Segoe Script" panose="030B0504020000000003" pitchFamily="66" charset="0"/>
                  <a:sym typeface="Gill Sans"/>
                </a:rPr>
                <a:t>04</a:t>
              </a:r>
              <a:endParaRPr sz="2250" kern="0" dirty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Segoe Script" panose="030B0504020000000003" pitchFamily="66" charset="0"/>
                <a:sym typeface="Gill Sans"/>
              </a:endParaRPr>
            </a:p>
          </p:txBody>
        </p:sp>
        <p:sp>
          <p:nvSpPr>
            <p:cNvPr id="166" name="Figure">
              <a:extLst>
                <a:ext uri="{FF2B5EF4-FFF2-40B4-BE49-F238E27FC236}">
                  <a16:creationId xmlns:a16="http://schemas.microsoft.com/office/drawing/2014/main" id="{71CEA3BA-BBDC-4318-AD9E-3DF1F80A1AF0}"/>
                </a:ext>
              </a:extLst>
            </p:cNvPr>
            <p:cNvSpPr/>
            <p:nvPr/>
          </p:nvSpPr>
          <p:spPr>
            <a:xfrm>
              <a:off x="6730112" y="114053"/>
              <a:ext cx="1313884" cy="118620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8415" h="19060" extrusionOk="0">
                  <a:moveTo>
                    <a:pt x="1251" y="17706"/>
                  </a:moveTo>
                  <a:cubicBezTo>
                    <a:pt x="3633" y="20258"/>
                    <a:pt x="13007" y="19180"/>
                    <a:pt x="16737" y="14651"/>
                  </a:cubicBezTo>
                  <a:cubicBezTo>
                    <a:pt x="20468" y="10087"/>
                    <a:pt x="17145" y="3797"/>
                    <a:pt x="14794" y="1210"/>
                  </a:cubicBezTo>
                  <a:cubicBezTo>
                    <a:pt x="12411" y="-1342"/>
                    <a:pt x="7458" y="275"/>
                    <a:pt x="3727" y="4804"/>
                  </a:cubicBezTo>
                  <a:cubicBezTo>
                    <a:pt x="-3" y="9368"/>
                    <a:pt x="-1132" y="15155"/>
                    <a:pt x="1251" y="17706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67" name="Figure">
              <a:extLst>
                <a:ext uri="{FF2B5EF4-FFF2-40B4-BE49-F238E27FC236}">
                  <a16:creationId xmlns:a16="http://schemas.microsoft.com/office/drawing/2014/main" id="{BC2CAAEE-217F-4ECB-86BF-F0C8B7DC1C95}"/>
                </a:ext>
              </a:extLst>
            </p:cNvPr>
            <p:cNvSpPr/>
            <p:nvPr/>
          </p:nvSpPr>
          <p:spPr>
            <a:xfrm>
              <a:off x="1921112" y="4207292"/>
              <a:ext cx="875650" cy="892153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088" h="18770" extrusionOk="0">
                  <a:moveTo>
                    <a:pt x="18567" y="15982"/>
                  </a:moveTo>
                  <a:cubicBezTo>
                    <a:pt x="20371" y="12782"/>
                    <a:pt x="17299" y="3276"/>
                    <a:pt x="12326" y="688"/>
                  </a:cubicBezTo>
                  <a:cubicBezTo>
                    <a:pt x="7352" y="-1900"/>
                    <a:pt x="2379" y="3418"/>
                    <a:pt x="575" y="6665"/>
                  </a:cubicBezTo>
                  <a:cubicBezTo>
                    <a:pt x="-1229" y="9865"/>
                    <a:pt x="1355" y="14571"/>
                    <a:pt x="6329" y="17159"/>
                  </a:cubicBezTo>
                  <a:cubicBezTo>
                    <a:pt x="11253" y="19700"/>
                    <a:pt x="16763" y="19182"/>
                    <a:pt x="18567" y="15982"/>
                  </a:cubicBezTo>
                  <a:close/>
                </a:path>
              </a:pathLst>
            </a:custGeom>
            <a:solidFill>
              <a:schemeClr val="accent3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  <p:sp>
          <p:nvSpPr>
            <p:cNvPr id="168" name="Figure">
              <a:extLst>
                <a:ext uri="{FF2B5EF4-FFF2-40B4-BE49-F238E27FC236}">
                  <a16:creationId xmlns:a16="http://schemas.microsoft.com/office/drawing/2014/main" id="{D9953651-D660-4223-86E0-522D13CA5D43}"/>
                </a:ext>
              </a:extLst>
            </p:cNvPr>
            <p:cNvSpPr/>
            <p:nvPr/>
          </p:nvSpPr>
          <p:spPr>
            <a:xfrm>
              <a:off x="8765547" y="1031118"/>
              <a:ext cx="604493" cy="575736"/>
            </a:xfrm>
            <a:custGeom>
              <a:avLst/>
              <a:gdLst/>
              <a:ahLst/>
              <a:cxnLst>
                <a:cxn ang="0">
                  <a:pos x="wd2" y="hd2"/>
                </a:cxn>
                <a:cxn ang="5400000">
                  <a:pos x="wd2" y="hd2"/>
                </a:cxn>
                <a:cxn ang="10800000">
                  <a:pos x="wd2" y="hd2"/>
                </a:cxn>
                <a:cxn ang="16200000">
                  <a:pos x="wd2" y="hd2"/>
                </a:cxn>
              </a:cxnLst>
              <a:rect l="0" t="0" r="r" b="b"/>
              <a:pathLst>
                <a:path w="19202" h="18783" extrusionOk="0">
                  <a:moveTo>
                    <a:pt x="402" y="2508"/>
                  </a:moveTo>
                  <a:cubicBezTo>
                    <a:pt x="-1232" y="5646"/>
                    <a:pt x="2321" y="15132"/>
                    <a:pt x="7365" y="17978"/>
                  </a:cubicBezTo>
                  <a:cubicBezTo>
                    <a:pt x="12410" y="20751"/>
                    <a:pt x="17100" y="15716"/>
                    <a:pt x="18734" y="12651"/>
                  </a:cubicBezTo>
                  <a:cubicBezTo>
                    <a:pt x="20368" y="9513"/>
                    <a:pt x="17597" y="4770"/>
                    <a:pt x="12481" y="1997"/>
                  </a:cubicBezTo>
                  <a:cubicBezTo>
                    <a:pt x="7436" y="-849"/>
                    <a:pt x="2036" y="-630"/>
                    <a:pt x="402" y="2508"/>
                  </a:cubicBezTo>
                  <a:close/>
                </a:path>
              </a:pathLst>
            </a:custGeom>
            <a:solidFill>
              <a:schemeClr val="accent2"/>
            </a:solidFill>
            <a:ln w="12700">
              <a:miter lim="400000"/>
            </a:ln>
          </p:spPr>
          <p:txBody>
            <a:bodyPr lIns="28575" tIns="28575" rIns="28575" bIns="28575" anchor="ctr"/>
            <a:lstStyle/>
            <a:p>
              <a:pPr algn="ctr" defTabSz="342900" hangingPunct="0">
                <a:defRPr sz="3000">
                  <a:solidFill>
                    <a:srgbClr val="FFFFFF"/>
                  </a:solidFill>
                  <a:effectLst>
                    <a:outerShdw blurRad="38100" dist="12700" dir="5400000" rotWithShape="0">
                      <a:srgbClr val="000000">
                        <a:alpha val="50000"/>
                      </a:srgbClr>
                    </a:outerShdw>
                  </a:effectLst>
                </a:defRPr>
              </a:pPr>
              <a:endParaRPr sz="2250" kern="0">
                <a:solidFill>
                  <a:srgbClr val="FFFFFF"/>
                </a:solidFill>
                <a:effectLst>
                  <a:outerShdw blurRad="38100" dist="12700" dir="5400000" rotWithShape="0">
                    <a:srgbClr val="000000">
                      <a:alpha val="50000"/>
                    </a:srgbClr>
                  </a:outerShdw>
                </a:effectLst>
                <a:latin typeface="Gill Sans"/>
                <a:sym typeface="Gill Sans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7161656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42085A69-9A21-462A-BB32-0E97F077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7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25CB3F-26C9-44D7-A7CB-40F86C5CE4B1}" type="slidenum"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3D4149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20</a:t>
            </a:fld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3D4149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 rotWithShape="1">
          <a:blip r:embed="rId3"/>
          <a:srcRect t="8217" b="807"/>
          <a:stretch/>
        </p:blipFill>
        <p:spPr>
          <a:xfrm>
            <a:off x="1856508" y="0"/>
            <a:ext cx="7384473" cy="6858000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 rot="16200000">
            <a:off x="-3574473" y="3013501"/>
            <a:ext cx="883920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Типы проблемных людей и способы взаимодействия с ними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8671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C58EDE2-9C12-4E95-AE15-1944DE2521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14400" y="2238921"/>
            <a:ext cx="6761018" cy="2387600"/>
          </a:xfrm>
        </p:spPr>
        <p:txBody>
          <a:bodyPr>
            <a:normAutofit/>
          </a:bodyPr>
          <a:lstStyle/>
          <a:p>
            <a:r>
              <a:rPr lang="ru-RU" sz="5400" dirty="0" smtClean="0">
                <a:latin typeface="Segoe Script" panose="030B0504020000000003" pitchFamily="66" charset="0"/>
              </a:rPr>
              <a:t>ПРОВЕДЕНИЕ МЕРОПРИЯТИЙ</a:t>
            </a:r>
            <a:endParaRPr lang="en-US" sz="5400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39133786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42085A69-9A21-462A-BB32-0E97F077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7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25CB3F-26C9-44D7-A7CB-40F86C5CE4B1}" type="slidenum"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3D4149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22</a:t>
            </a:fld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3D4149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779819" y="1177637"/>
            <a:ext cx="4668982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ВИДЫ МЕРОПРИЯТИЙ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0" y="0"/>
            <a:ext cx="3823855" cy="49398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4625C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Культурно-досуговые </a:t>
            </a:r>
            <a:r>
              <a:rPr kumimoji="0" lang="ru-RU" sz="2100" b="1" i="0" u="none" strike="noStrike" kern="1200" cap="none" spc="0" normalizeH="0" baseline="0" noProof="0" dirty="0">
                <a:ln>
                  <a:noFill/>
                </a:ln>
                <a:solidFill>
                  <a:srgbClr val="E4625C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мероприятия </a:t>
            </a:r>
            <a:r>
              <a:rPr kumimoji="0" lang="ru-RU" sz="21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- массовое мероприятие, направленное на удовлетворение духовных, эстетических, интеллектуальных и других потребностей населения в сфере культуры и досуга, способствующее приобщению студентов к культурным </a:t>
            </a:r>
            <a:r>
              <a:rPr kumimoji="0" lang="ru-RU" sz="2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ценностям.</a:t>
            </a:r>
            <a:endParaRPr kumimoji="0" lang="ru-RU" sz="21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5149840"/>
            <a:ext cx="7952509" cy="17081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2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4625C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Информационно-просветительное </a:t>
            </a:r>
            <a:r>
              <a:rPr kumimoji="0" lang="ru-RU" sz="2100" b="1" i="0" u="none" strike="noStrike" kern="1200" cap="none" spc="0" normalizeH="0" baseline="0" noProof="0" dirty="0">
                <a:ln>
                  <a:noFill/>
                </a:ln>
                <a:solidFill>
                  <a:srgbClr val="E4625C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мероприятие </a:t>
            </a:r>
            <a:r>
              <a:rPr kumimoji="0" lang="ru-RU" sz="2100" b="1" i="0" u="none" strike="noStrike" kern="1200" cap="none" spc="0" normalizeH="0" baseline="0" noProof="0" dirty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– массовое мероприятие, направленное на формирование и удовлетворение информационных, интеллектуальных и других потребностей студентов в сфере </a:t>
            </a:r>
            <a:r>
              <a:rPr kumimoji="0" lang="ru-RU" sz="21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культуры.</a:t>
            </a:r>
            <a:endParaRPr kumimoji="0" lang="ru-RU" sz="21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68691001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42085A69-9A21-462A-BB32-0E97F077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7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25CB3F-26C9-44D7-A7CB-40F86C5CE4B1}" type="slidenum"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3D4149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23</a:t>
            </a:fld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3D4149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90655" y="817419"/>
            <a:ext cx="4668982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ПОРЯДОК ПРОВЕДЕНИЯ МЕРОПРИЯТИЙ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24691" y="3780647"/>
            <a:ext cx="10169236" cy="27392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ru-RU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назначение 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ответственных за каждый раздел плана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;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подбор 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участников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;</a:t>
            </a:r>
            <a:endParaRPr kumimoji="0" lang="ru-RU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подготовка 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сценарной основы;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репетиционно-постановочные 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действия;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реализация </a:t>
            </a: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проекта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;</a:t>
            </a:r>
            <a:endParaRPr kumimoji="0" lang="ru-RU" sz="20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анализ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полученного результата; </a:t>
            </a: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0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подведение </a:t>
            </a:r>
            <a:r>
              <a:rPr kumimoji="0" lang="ru-RU" sz="20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итогов.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124691" y="1052538"/>
            <a:ext cx="3131127" cy="21236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создание рабочей группы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;</a:t>
            </a:r>
            <a:endParaRPr kumimoji="0" lang="ru-RU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уточнение целей и задач</a:t>
            </a:r>
            <a:r>
              <a:rPr kumimoji="0" lang="ru-RU" sz="22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;</a:t>
            </a:r>
            <a:endParaRPr kumimoji="0" lang="ru-RU" sz="2200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  <a:p>
            <a:pPr marL="342900" marR="0" lvl="0" indent="-34290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Arial" panose="020B0604020202020204" pitchFamily="34" charset="0"/>
              <a:buChar char="•"/>
              <a:tabLst/>
              <a:defRPr/>
            </a:pPr>
            <a:r>
              <a:rPr kumimoji="0" lang="ru-RU" sz="220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планирование работы;</a:t>
            </a:r>
          </a:p>
        </p:txBody>
      </p:sp>
    </p:spTree>
    <p:extLst>
      <p:ext uri="{BB962C8B-B14F-4D97-AF65-F5344CB8AC3E}">
        <p14:creationId xmlns:p14="http://schemas.microsoft.com/office/powerpoint/2010/main" val="2237891812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42085A69-9A21-462A-BB32-0E97F077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7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25CB3F-26C9-44D7-A7CB-40F86C5CE4B1}" type="slidenum"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3D4149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24</a:t>
            </a:fld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3D4149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890655" y="817419"/>
            <a:ext cx="466898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ОСНОВНЫЕ</a:t>
            </a:r>
            <a:r>
              <a:rPr kumimoji="0" lang="ru-RU" sz="4800" b="1" i="0" u="none" strike="noStrike" kern="1200" cap="none" spc="0" normalizeH="0" noProof="0" dirty="0" smtClean="0">
                <a:ln>
                  <a:noFill/>
                </a:ln>
                <a:solidFill>
                  <a:srgbClr val="E7E6E6">
                    <a:lumMod val="25000"/>
                  </a:srgbClr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 ВОПРОСЫ</a:t>
            </a:r>
            <a:endParaRPr kumimoji="0" lang="ru-RU" sz="48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602672" y="2987417"/>
            <a:ext cx="2784764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>
                <a:latin typeface="Segoe Script" panose="030B0504020000000003" pitchFamily="66" charset="0"/>
              </a:rPr>
              <a:t>Второй </a:t>
            </a:r>
            <a:r>
              <a:rPr lang="ru-RU" sz="3600" b="1" dirty="0" smtClean="0">
                <a:latin typeface="Segoe Script" panose="030B0504020000000003" pitchFamily="66" charset="0"/>
              </a:rPr>
              <a:t>вопрос </a:t>
            </a:r>
          </a:p>
          <a:p>
            <a:pPr algn="ctr"/>
            <a:r>
              <a:rPr lang="ru-RU" sz="3600" b="1" dirty="0" smtClean="0">
                <a:latin typeface="Segoe Script" panose="030B0504020000000003" pitchFamily="66" charset="0"/>
              </a:rPr>
              <a:t>– </a:t>
            </a:r>
          </a:p>
          <a:p>
            <a:pPr algn="ctr"/>
            <a:r>
              <a:rPr lang="ru-RU" sz="3600" b="1" dirty="0" smtClean="0">
                <a:solidFill>
                  <a:srgbClr val="D95D63"/>
                </a:solidFill>
                <a:latin typeface="Segoe Script" panose="030B0504020000000003" pitchFamily="66" charset="0"/>
              </a:rPr>
              <a:t>действия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-249382" y="235120"/>
            <a:ext cx="3131127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600" b="1" dirty="0">
                <a:solidFill>
                  <a:srgbClr val="000000"/>
                </a:solidFill>
                <a:latin typeface="Segoe Script" panose="030B0504020000000003" pitchFamily="66" charset="0"/>
              </a:rPr>
              <a:t>Первый </a:t>
            </a:r>
            <a:r>
              <a:rPr lang="ru-RU" sz="3600" b="1" dirty="0" smtClean="0">
                <a:solidFill>
                  <a:srgbClr val="000000"/>
                </a:solidFill>
                <a:latin typeface="Segoe Script" panose="030B0504020000000003" pitchFamily="66" charset="0"/>
              </a:rPr>
              <a:t>вопрос </a:t>
            </a:r>
          </a:p>
          <a:p>
            <a:pPr lvl="0" algn="ctr"/>
            <a:r>
              <a:rPr lang="ru-RU" sz="3600" b="1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- </a:t>
            </a:r>
          </a:p>
          <a:p>
            <a:pPr lvl="0" algn="ctr"/>
            <a:r>
              <a:rPr lang="ru-RU" sz="3600" b="1" dirty="0" smtClean="0">
                <a:solidFill>
                  <a:srgbClr val="D95D63"/>
                </a:solidFill>
                <a:latin typeface="Segoe Script" panose="030B0504020000000003" pitchFamily="66" charset="0"/>
              </a:rPr>
              <a:t>эмоции</a:t>
            </a:r>
            <a:endParaRPr lang="ru-RU" sz="3600" b="1" dirty="0">
              <a:solidFill>
                <a:srgbClr val="D95D63"/>
              </a:solidFill>
              <a:latin typeface="Segoe Script" panose="030B0504020000000003" pitchFamily="66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3241964" y="3985214"/>
            <a:ext cx="4572000" cy="2862322"/>
          </a:xfrm>
          <a:prstGeom prst="rect">
            <a:avLst/>
          </a:prstGeom>
        </p:spPr>
        <p:txBody>
          <a:bodyPr>
            <a:spAutoFit/>
          </a:bodyPr>
          <a:lstStyle/>
          <a:p>
            <a:pPr lvl="0" algn="ctr"/>
            <a:r>
              <a:rPr lang="ru-RU" sz="3600" b="1" dirty="0">
                <a:solidFill>
                  <a:prstClr val="black"/>
                </a:solidFill>
                <a:latin typeface="Segoe Script" panose="030B0504020000000003" pitchFamily="66" charset="0"/>
              </a:rPr>
              <a:t>Третий вопрос </a:t>
            </a:r>
            <a:endParaRPr lang="ru-RU" sz="3600" b="1" dirty="0" smtClean="0">
              <a:solidFill>
                <a:prstClr val="black"/>
              </a:solidFill>
              <a:latin typeface="Segoe Script" panose="030B0504020000000003" pitchFamily="66" charset="0"/>
            </a:endParaRPr>
          </a:p>
          <a:p>
            <a:pPr lvl="0" algn="ctr"/>
            <a:r>
              <a:rPr lang="ru-RU" sz="3600" b="1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– </a:t>
            </a:r>
          </a:p>
          <a:p>
            <a:pPr lvl="0" algn="ctr"/>
            <a:r>
              <a:rPr lang="ru-RU" sz="3600" b="1" dirty="0" smtClean="0">
                <a:solidFill>
                  <a:srgbClr val="D95D63"/>
                </a:solidFill>
                <a:latin typeface="Segoe Script" panose="030B0504020000000003" pitchFamily="66" charset="0"/>
              </a:rPr>
              <a:t>вывод</a:t>
            </a:r>
            <a:r>
              <a:rPr lang="ru-RU" sz="3600" b="1" dirty="0">
                <a:solidFill>
                  <a:srgbClr val="D95D63"/>
                </a:solidFill>
                <a:latin typeface="Segoe Script" panose="030B0504020000000003" pitchFamily="66" charset="0"/>
              </a:rPr>
              <a:t>, результаты, цели на </a:t>
            </a:r>
            <a:r>
              <a:rPr lang="ru-RU" sz="3600" b="1" dirty="0" smtClean="0">
                <a:solidFill>
                  <a:srgbClr val="D95D63"/>
                </a:solidFill>
                <a:latin typeface="Segoe Script" panose="030B0504020000000003" pitchFamily="66" charset="0"/>
              </a:rPr>
              <a:t>будущее</a:t>
            </a:r>
            <a:endParaRPr lang="ru-RU" sz="3600" b="1" dirty="0">
              <a:solidFill>
                <a:srgbClr val="D95D63"/>
              </a:solidFill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8982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42085A69-9A21-462A-BB32-0E97F077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7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25CB3F-26C9-44D7-A7CB-40F86C5CE4B1}" type="slidenum"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3D4149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25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3D4149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73783" y="1389282"/>
            <a:ext cx="4668982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5400" b="1" dirty="0" smtClean="0">
                <a:solidFill>
                  <a:srgbClr val="E7E6E6">
                    <a:lumMod val="25000"/>
                  </a:srgbClr>
                </a:solidFill>
                <a:latin typeface="Segoe Script" panose="030B0504020000000003" pitchFamily="66" charset="0"/>
              </a:rPr>
              <a:t>УСЛОВИЯ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Segoe Script" panose="030B0504020000000003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55418" y="973784"/>
            <a:ext cx="411740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* 5-7 минут на выступление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rgbClr val="D95D63"/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55418" y="110429"/>
            <a:ext cx="437803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* Вечернее</a:t>
            </a:r>
            <a:r>
              <a:rPr kumimoji="0" lang="ru-RU" sz="3600" b="1" i="0" u="none" strike="noStrike" kern="1200" cap="none" spc="0" normalizeH="0" noProof="0" dirty="0" smtClean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 время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D95D63"/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854036" y="4500986"/>
            <a:ext cx="5957455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/>
            <a:r>
              <a:rPr lang="ru-RU" sz="3600" b="1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* Говорить   </a:t>
            </a:r>
            <a:r>
              <a:rPr lang="ru-RU" sz="3600" b="1" dirty="0">
                <a:solidFill>
                  <a:prstClr val="black"/>
                </a:solidFill>
                <a:latin typeface="Segoe Script" panose="030B0504020000000003" pitchFamily="66" charset="0"/>
              </a:rPr>
              <a:t>об   отношении участников к делу и друг к </a:t>
            </a:r>
            <a:r>
              <a:rPr lang="ru-RU" sz="3600" b="1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другу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55418" y="2945134"/>
            <a:ext cx="491836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 smtClean="0">
                <a:solidFill>
                  <a:srgbClr val="000000"/>
                </a:solidFill>
                <a:latin typeface="Segoe Script" panose="030B0504020000000003" pitchFamily="66" charset="0"/>
              </a:rPr>
              <a:t>* Убирать </a:t>
            </a:r>
            <a:r>
              <a:rPr lang="ru-RU" sz="3600" b="1" dirty="0">
                <a:solidFill>
                  <a:srgbClr val="000000"/>
                </a:solidFill>
                <a:latin typeface="Segoe Script" panose="030B0504020000000003" pitchFamily="66" charset="0"/>
              </a:rPr>
              <a:t>из жизни команды равнодушие, грубость, лживость </a:t>
            </a:r>
          </a:p>
        </p:txBody>
      </p:sp>
    </p:spTree>
    <p:extLst>
      <p:ext uri="{BB962C8B-B14F-4D97-AF65-F5344CB8AC3E}">
        <p14:creationId xmlns:p14="http://schemas.microsoft.com/office/powerpoint/2010/main" val="8996238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42085A69-9A21-462A-BB32-0E97F077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7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25CB3F-26C9-44D7-A7CB-40F86C5CE4B1}" type="slidenum"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3D4149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26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3D4149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973784" y="1036129"/>
            <a:ext cx="630381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noProof="0" dirty="0" smtClean="0">
                <a:solidFill>
                  <a:srgbClr val="E7E6E6">
                    <a:lumMod val="25000"/>
                  </a:srgbClr>
                </a:solidFill>
                <a:latin typeface="Segoe Script" panose="030B0504020000000003" pitchFamily="66" charset="0"/>
              </a:rPr>
              <a:t>РАБОТА НАСТАВНИКА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E7E6E6">
                  <a:lumMod val="25000"/>
                </a:srgbClr>
              </a:solidFill>
              <a:effectLst/>
              <a:uLnTx/>
              <a:uFillTx/>
              <a:latin typeface="Segoe Script" panose="030B0504020000000003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371473" y="3955692"/>
            <a:ext cx="8620127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ru-RU" sz="3600" b="1" dirty="0" smtClean="0">
                <a:solidFill>
                  <a:prstClr val="black"/>
                </a:solidFill>
                <a:latin typeface="Segoe Script" panose="030B0504020000000003" pitchFamily="66" charset="0"/>
              </a:rPr>
              <a:t>*</a:t>
            </a: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Регулярность/нейтральность/позитивность</a:t>
            </a:r>
            <a:endParaRPr kumimoji="0" lang="ru-RU" sz="3600" b="1" i="0" u="none" strike="noStrike" kern="1200" cap="none" spc="0" normalizeH="0" baseline="0" noProof="0" dirty="0" smtClean="0">
              <a:ln>
                <a:noFill/>
              </a:ln>
              <a:solidFill>
                <a:srgbClr val="D95D63"/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0" y="113704"/>
            <a:ext cx="4378037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600" b="1" dirty="0">
                <a:solidFill>
                  <a:srgbClr val="000000"/>
                </a:solidFill>
                <a:latin typeface="Segoe Script" panose="030B0504020000000003" pitchFamily="66" charset="0"/>
              </a:rPr>
              <a:t>* </a:t>
            </a:r>
            <a:r>
              <a:rPr lang="ru-RU" sz="3600" b="1" dirty="0" smtClean="0">
                <a:solidFill>
                  <a:srgbClr val="000000"/>
                </a:solidFill>
                <a:latin typeface="Segoe Script" panose="030B0504020000000003" pitchFamily="66" charset="0"/>
              </a:rPr>
              <a:t>Внимательно </a:t>
            </a:r>
            <a:r>
              <a:rPr lang="ru-RU" sz="3600" b="1" dirty="0">
                <a:solidFill>
                  <a:srgbClr val="000000"/>
                </a:solidFill>
                <a:latin typeface="Segoe Script" panose="030B0504020000000003" pitchFamily="66" charset="0"/>
              </a:rPr>
              <a:t>и чутко следи за ходом разговора, слушай каждое </a:t>
            </a:r>
            <a:r>
              <a:rPr lang="ru-RU" sz="3600" b="1" dirty="0" smtClean="0">
                <a:solidFill>
                  <a:srgbClr val="000000"/>
                </a:solidFill>
                <a:latin typeface="Segoe Script" panose="030B0504020000000003" pitchFamily="66" charset="0"/>
              </a:rPr>
              <a:t>высказывание</a:t>
            </a:r>
            <a:endParaRPr kumimoji="0" lang="ru-RU" sz="3600" b="1" i="0" u="none" strike="noStrike" kern="1200" cap="none" spc="0" normalizeH="0" baseline="0" noProof="0" dirty="0">
              <a:ln>
                <a:noFill/>
              </a:ln>
              <a:solidFill>
                <a:srgbClr val="D95D63"/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297874" y="5496947"/>
            <a:ext cx="7827818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3600" b="1" i="0" u="none" strike="noStrike" kern="120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* Советы при подготовке формальным лидером</a:t>
            </a:r>
          </a:p>
        </p:txBody>
      </p:sp>
    </p:spTree>
    <p:extLst>
      <p:ext uri="{BB962C8B-B14F-4D97-AF65-F5344CB8AC3E}">
        <p14:creationId xmlns:p14="http://schemas.microsoft.com/office/powerpoint/2010/main" val="35169452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ctrTitle"/>
          </p:nvPr>
        </p:nvSpPr>
        <p:spPr>
          <a:xfrm>
            <a:off x="2068028" y="2834667"/>
            <a:ext cx="5007944" cy="2387600"/>
          </a:xfrm>
        </p:spPr>
        <p:txBody>
          <a:bodyPr>
            <a:normAutofit/>
          </a:bodyPr>
          <a:lstStyle/>
          <a:p>
            <a:r>
              <a:rPr lang="en-US" sz="7200" dirty="0" smtClean="0">
                <a:solidFill>
                  <a:schemeClr val="bg2">
                    <a:lumMod val="25000"/>
                  </a:schemeClr>
                </a:solidFill>
                <a:latin typeface="Segoe Script" panose="030B0504020000000003" pitchFamily="66" charset="0"/>
              </a:rPr>
              <a:t>THANK YOU!</a:t>
            </a:r>
            <a:endParaRPr lang="ru-RU" sz="7200" dirty="0">
              <a:solidFill>
                <a:schemeClr val="bg2">
                  <a:lumMod val="25000"/>
                </a:schemeClr>
              </a:solidFill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13008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C58EDE2-9C12-4E95-AE15-1944DE2521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969818" y="2266630"/>
            <a:ext cx="6761018" cy="2387600"/>
          </a:xfrm>
        </p:spPr>
        <p:txBody>
          <a:bodyPr>
            <a:normAutofit/>
          </a:bodyPr>
          <a:lstStyle/>
          <a:p>
            <a:r>
              <a:rPr lang="ru-RU" sz="5400" dirty="0" smtClean="0">
                <a:latin typeface="Segoe Script" panose="030B0504020000000003" pitchFamily="66" charset="0"/>
              </a:rPr>
              <a:t>ДОЛЖНОСТНАЯ ИНСТУРКЦИЯ</a:t>
            </a:r>
            <a:endParaRPr lang="en-US" sz="5400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34076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42085A69-9A21-462A-BB32-0E97F077656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66"/>
            <a:fld id="{D325CB3F-26C9-44D7-A7CB-40F86C5CE4B1}" type="slidenum">
              <a:rPr lang="en-US">
                <a:solidFill>
                  <a:srgbClr val="3D4149">
                    <a:lumMod val="60000"/>
                    <a:lumOff val="40000"/>
                  </a:srgbClr>
                </a:solidFill>
                <a:latin typeface="Calibri" panose="020F0502020204030204"/>
              </a:rPr>
              <a:pPr defTabSz="685766"/>
              <a:t>4</a:t>
            </a:fld>
            <a:endParaRPr lang="en-US">
              <a:solidFill>
                <a:srgbClr val="3D4149">
                  <a:lumMod val="60000"/>
                  <a:lumOff val="40000"/>
                </a:srgbClr>
              </a:solidFill>
              <a:latin typeface="Calibri" panose="020F0502020204030204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4253346" y="569387"/>
            <a:ext cx="5153892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4000" b="1" dirty="0" smtClean="0">
                <a:solidFill>
                  <a:schemeClr val="bg2">
                    <a:lumMod val="25000"/>
                  </a:schemeClr>
                </a:solidFill>
                <a:latin typeface="Segoe Script" panose="030B0504020000000003" pitchFamily="66" charset="0"/>
              </a:rPr>
              <a:t>ДОЛЖНОСТНАЯ ИНСТРУКЦИЯ </a:t>
            </a:r>
            <a:endParaRPr lang="ru-RU" sz="4000" b="1" dirty="0">
              <a:solidFill>
                <a:schemeClr val="bg2">
                  <a:lumMod val="25000"/>
                </a:schemeClr>
              </a:solidFill>
              <a:latin typeface="Segoe Script" panose="030B0504020000000003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160194" y="4605422"/>
            <a:ext cx="818630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  <a:latin typeface="Segoe Script" panose="030B0504020000000003" pitchFamily="66" charset="0"/>
              </a:rPr>
              <a:t>III.</a:t>
            </a:r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Segoe Script" panose="030B0504020000000003" pitchFamily="66" charset="0"/>
              </a:rPr>
              <a:t> Локальные </a:t>
            </a:r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Segoe Script" panose="030B0504020000000003" pitchFamily="66" charset="0"/>
              </a:rPr>
              <a:t>отчеты и собрания</a:t>
            </a:r>
            <a:r>
              <a:rPr lang="ru-RU" sz="3200" b="1" dirty="0" smtClean="0">
                <a:solidFill>
                  <a:schemeClr val="bg2">
                    <a:lumMod val="25000"/>
                  </a:schemeClr>
                </a:solidFill>
                <a:latin typeface="Segoe Script" panose="030B0504020000000003" pitchFamily="66" charset="0"/>
              </a:rPr>
              <a:t>.</a:t>
            </a:r>
          </a:p>
          <a:p>
            <a:endParaRPr lang="ru-RU" sz="3200" b="1" dirty="0" smtClean="0">
              <a:solidFill>
                <a:schemeClr val="bg2">
                  <a:lumMod val="25000"/>
                </a:schemeClr>
              </a:solidFill>
              <a:latin typeface="Segoe Script" panose="030B0504020000000003" pitchFamily="66" charset="0"/>
            </a:endParaRPr>
          </a:p>
          <a:p>
            <a:r>
              <a:rPr lang="en-US" sz="3200" b="1" dirty="0" smtClean="0">
                <a:solidFill>
                  <a:schemeClr val="bg2">
                    <a:lumMod val="25000"/>
                  </a:schemeClr>
                </a:solidFill>
                <a:latin typeface="Segoe Script" panose="030B0504020000000003" pitchFamily="66" charset="0"/>
              </a:rPr>
              <a:t>IV</a:t>
            </a:r>
            <a:r>
              <a:rPr lang="en-US" sz="3200" b="1" dirty="0">
                <a:solidFill>
                  <a:schemeClr val="bg2">
                    <a:lumMod val="25000"/>
                  </a:schemeClr>
                </a:solidFill>
                <a:latin typeface="Segoe Script" panose="030B0504020000000003" pitchFamily="66" charset="0"/>
              </a:rPr>
              <a:t>. </a:t>
            </a:r>
            <a:r>
              <a:rPr lang="ru-RU" sz="3200" b="1" dirty="0">
                <a:solidFill>
                  <a:schemeClr val="bg2">
                    <a:lumMod val="25000"/>
                  </a:schemeClr>
                </a:solidFill>
                <a:latin typeface="Segoe Script" panose="030B0504020000000003" pitchFamily="66" charset="0"/>
              </a:rPr>
              <a:t>Отчет тьютора.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166255" y="569387"/>
            <a:ext cx="3477491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en-US" sz="3200" b="1" dirty="0" smtClean="0">
                <a:solidFill>
                  <a:srgbClr val="E7E6E6">
                    <a:lumMod val="25000"/>
                  </a:srgbClr>
                </a:solidFill>
                <a:latin typeface="Segoe Script" panose="030B0504020000000003" pitchFamily="66" charset="0"/>
              </a:rPr>
              <a:t>I</a:t>
            </a:r>
            <a:r>
              <a:rPr lang="en-US" sz="3200" b="1" dirty="0">
                <a:solidFill>
                  <a:srgbClr val="E7E6E6">
                    <a:lumMod val="25000"/>
                  </a:srgbClr>
                </a:solidFill>
                <a:latin typeface="Segoe Script" panose="030B0504020000000003" pitchFamily="66" charset="0"/>
              </a:rPr>
              <a:t>. </a:t>
            </a:r>
            <a:r>
              <a:rPr lang="ru-RU" sz="3200" b="1" dirty="0">
                <a:solidFill>
                  <a:srgbClr val="E7E6E6">
                    <a:lumMod val="25000"/>
                  </a:srgbClr>
                </a:solidFill>
                <a:latin typeface="Segoe Script" panose="030B0504020000000003" pitchFamily="66" charset="0"/>
              </a:rPr>
              <a:t>Требования к </a:t>
            </a:r>
            <a:r>
              <a:rPr lang="ru-RU" sz="3200" b="1" dirty="0" smtClean="0">
                <a:solidFill>
                  <a:srgbClr val="E7E6E6">
                    <a:lumMod val="25000"/>
                  </a:srgbClr>
                </a:solidFill>
                <a:latin typeface="Segoe Script" panose="030B0504020000000003" pitchFamily="66" charset="0"/>
              </a:rPr>
              <a:t>тьютору.</a:t>
            </a:r>
            <a:endParaRPr lang="ru-RU" sz="3200" b="1" dirty="0">
              <a:solidFill>
                <a:srgbClr val="E7E6E6">
                  <a:lumMod val="25000"/>
                </a:srgbClr>
              </a:solidFill>
              <a:latin typeface="Segoe Script" panose="030B0504020000000003" pitchFamily="66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60194" y="1843724"/>
            <a:ext cx="4378036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3200" b="1" dirty="0" smtClean="0">
                <a:solidFill>
                  <a:srgbClr val="3B3838"/>
                </a:solidFill>
                <a:latin typeface="Segoe Script" panose="030B0504020000000003" pitchFamily="66" charset="0"/>
              </a:rPr>
              <a:t>I</a:t>
            </a:r>
            <a:r>
              <a:rPr lang="en-US" sz="3200" b="1" dirty="0">
                <a:solidFill>
                  <a:srgbClr val="3B3838"/>
                </a:solidFill>
                <a:latin typeface="Segoe Script" panose="030B0504020000000003" pitchFamily="66" charset="0"/>
              </a:rPr>
              <a:t>I</a:t>
            </a:r>
            <a:r>
              <a:rPr lang="ru-RU" sz="3200" b="1" dirty="0" smtClean="0">
                <a:solidFill>
                  <a:srgbClr val="3B3838"/>
                </a:solidFill>
                <a:latin typeface="Segoe Script" panose="030B0504020000000003" pitchFamily="66" charset="0"/>
              </a:rPr>
              <a:t>. </a:t>
            </a:r>
            <a:r>
              <a:rPr lang="ru-RU" sz="3200" b="1" dirty="0">
                <a:solidFill>
                  <a:srgbClr val="3B3838"/>
                </a:solidFill>
                <a:latin typeface="Segoe Script" panose="030B0504020000000003" pitchFamily="66" charset="0"/>
              </a:rPr>
              <a:t>Порядок работы тьютора студенческой группы ДВИУ РАНХиГС.</a:t>
            </a:r>
          </a:p>
        </p:txBody>
      </p:sp>
    </p:spTree>
    <p:extLst>
      <p:ext uri="{BB962C8B-B14F-4D97-AF65-F5344CB8AC3E}">
        <p14:creationId xmlns:p14="http://schemas.microsoft.com/office/powerpoint/2010/main" val="162646306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>
            <a:extLst>
              <a:ext uri="{FF2B5EF4-FFF2-40B4-BE49-F238E27FC236}">
                <a16:creationId xmlns:a16="http://schemas.microsoft.com/office/drawing/2014/main" id="{FC58EDE2-9C12-4E95-AE15-1944DE2521F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19200" y="2557575"/>
            <a:ext cx="6761018" cy="2387600"/>
          </a:xfrm>
        </p:spPr>
        <p:txBody>
          <a:bodyPr>
            <a:normAutofit/>
          </a:bodyPr>
          <a:lstStyle/>
          <a:p>
            <a:r>
              <a:rPr lang="ru-RU" sz="5400" dirty="0" smtClean="0">
                <a:latin typeface="Segoe Script" panose="030B0504020000000003" pitchFamily="66" charset="0"/>
              </a:rPr>
              <a:t>ТЬЮТОРСТВО</a:t>
            </a:r>
            <a:br>
              <a:rPr lang="ru-RU" sz="5400" dirty="0" smtClean="0">
                <a:latin typeface="Segoe Script" panose="030B0504020000000003" pitchFamily="66" charset="0"/>
              </a:rPr>
            </a:br>
            <a:r>
              <a:rPr lang="ru-RU" sz="5400" dirty="0" smtClean="0">
                <a:latin typeface="Segoe Script" panose="030B0504020000000003" pitchFamily="66" charset="0"/>
              </a:rPr>
              <a:t>ТЬЮТОР</a:t>
            </a:r>
            <a:endParaRPr lang="en-US" sz="5400" dirty="0"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3579737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7704995-E660-48D5-8798-BD60B28672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457200" y="2016427"/>
            <a:ext cx="8520546" cy="4993973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Segoe Script" panose="030B0504020000000003" pitchFamily="66" charset="0"/>
              </a:rPr>
              <a:t>ТЬЮТОРСТВО – </a:t>
            </a:r>
            <a:r>
              <a:rPr lang="ru-RU" b="1" dirty="0">
                <a:latin typeface="Segoe Script" panose="030B0504020000000003" pitchFamily="66" charset="0"/>
              </a:rPr>
              <a:t>это форма университетского наставничества, возникшая примерно в XIV веке в классических английских университетах —Оксфорде и несколько позднее — в Кембридже.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E3C6B06-D896-4961-BD50-7C37309A1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66"/>
            <a:fld id="{D325CB3F-26C9-44D7-A7CB-40F86C5CE4B1}" type="slidenum">
              <a:rPr lang="en-US">
                <a:solidFill>
                  <a:srgbClr val="E7E6E6"/>
                </a:solidFill>
                <a:latin typeface="Calibri" panose="020F0502020204030204"/>
              </a:rPr>
              <a:pPr defTabSz="685766"/>
              <a:t>6</a:t>
            </a:fld>
            <a:endParaRPr lang="en-US">
              <a:solidFill>
                <a:srgbClr val="E7E6E6"/>
              </a:solidFill>
              <a:latin typeface="Calibri" panose="020F0502020204030204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41348"/>
            <a:ext cx="5979522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5400" b="1" dirty="0" smtClean="0">
                <a:solidFill>
                  <a:srgbClr val="8DB1C4"/>
                </a:solidFill>
                <a:latin typeface="Segoe Script" panose="030B0504020000000003" pitchFamily="66" charset="0"/>
              </a:rPr>
              <a:t>ТЬЮТОРСТВО</a:t>
            </a:r>
            <a:endParaRPr lang="ru-RU" sz="5400" b="1" dirty="0">
              <a:solidFill>
                <a:srgbClr val="8DB1C4"/>
              </a:solidFill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315673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ext Placeholder 7">
            <a:extLst>
              <a:ext uri="{FF2B5EF4-FFF2-40B4-BE49-F238E27FC236}">
                <a16:creationId xmlns:a16="http://schemas.microsoft.com/office/drawing/2014/main" id="{07704995-E660-48D5-8798-BD60B286721C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0" y="1727503"/>
            <a:ext cx="9157854" cy="4993973"/>
          </a:xfrm>
        </p:spPr>
        <p:txBody>
          <a:bodyPr>
            <a:normAutofit/>
          </a:bodyPr>
          <a:lstStyle/>
          <a:p>
            <a:r>
              <a:rPr lang="ru-RU" b="1" dirty="0" smtClean="0">
                <a:latin typeface="Segoe Script" panose="030B0504020000000003" pitchFamily="66" charset="0"/>
              </a:rPr>
              <a:t>ТЬЮТОР (англ</a:t>
            </a:r>
            <a:r>
              <a:rPr lang="ru-RU" b="1" dirty="0">
                <a:latin typeface="Segoe Script" panose="030B0504020000000003" pitchFamily="66" charset="0"/>
              </a:rPr>
              <a:t>. tutor — наставник, репетитор, преподаватель) — неформальная педагогическая должность.</a:t>
            </a:r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E3C6B06-D896-4961-BD50-7C37309A12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7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D325CB3F-26C9-44D7-A7CB-40F86C5CE4B1}" type="slidenum"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E7E6E6"/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7</a:t>
            </a:fld>
            <a:endParaRPr kumimoji="0" lang="en-US" sz="1050" b="0" i="0" u="none" strike="noStrike" kern="1200" cap="none" spc="0" normalizeH="0" baseline="0" noProof="0" dirty="0">
              <a:ln>
                <a:noFill/>
              </a:ln>
              <a:solidFill>
                <a:srgbClr val="E7E6E6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241348"/>
            <a:ext cx="3639138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8DB1C4"/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ТЬЮТОР</a:t>
            </a:r>
            <a:endParaRPr kumimoji="0" lang="ru-RU" sz="5400" b="1" i="0" u="none" strike="noStrike" kern="1200" cap="none" spc="0" normalizeH="0" baseline="0" noProof="0" dirty="0">
              <a:ln>
                <a:noFill/>
              </a:ln>
              <a:solidFill>
                <a:srgbClr val="8DB1C4"/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86652300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9">
            <a:extLst>
              <a:ext uri="{FF2B5EF4-FFF2-40B4-BE49-F238E27FC236}">
                <a16:creationId xmlns:a16="http://schemas.microsoft.com/office/drawing/2014/main" id="{3FDADECE-BF65-44C8-B523-E1DC603B0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685766"/>
            <a:fld id="{7F88F610-7B7C-44F0-8FE6-F62371B7351D}" type="slidenum">
              <a:rPr lang="en-US">
                <a:solidFill>
                  <a:srgbClr val="3D4149">
                    <a:lumMod val="60000"/>
                    <a:lumOff val="40000"/>
                  </a:srgbClr>
                </a:solidFill>
                <a:latin typeface="Calibri" panose="020F0502020204030204"/>
              </a:rPr>
              <a:pPr defTabSz="685766"/>
              <a:t>8</a:t>
            </a:fld>
            <a:endParaRPr lang="en-US">
              <a:solidFill>
                <a:srgbClr val="3D4149">
                  <a:lumMod val="60000"/>
                  <a:lumOff val="40000"/>
                </a:srgbClr>
              </a:solidFill>
              <a:latin typeface="Calibri" panose="020F0502020204030204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5677742" y="1003348"/>
            <a:ext cx="3270447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sz="7200" b="1" dirty="0" smtClean="0">
                <a:solidFill>
                  <a:schemeClr val="accent5">
                    <a:lumMod val="75000"/>
                  </a:schemeClr>
                </a:solidFill>
                <a:latin typeface="Segoe Script" panose="030B0504020000000003" pitchFamily="66" charset="0"/>
              </a:rPr>
              <a:t>ЦЕЛИ</a:t>
            </a:r>
            <a:endParaRPr lang="ru-RU" sz="7200" b="1" dirty="0">
              <a:solidFill>
                <a:schemeClr val="accent5">
                  <a:lumMod val="75000"/>
                </a:schemeClr>
              </a:solidFill>
              <a:latin typeface="Segoe Script" panose="030B0504020000000003" pitchFamily="66" charset="0"/>
            </a:endParaRPr>
          </a:p>
        </p:txBody>
      </p:sp>
      <p:sp>
        <p:nvSpPr>
          <p:cNvPr id="7" name="Скругленный прямоугольник 6"/>
          <p:cNvSpPr/>
          <p:nvPr/>
        </p:nvSpPr>
        <p:spPr>
          <a:xfrm rot="19004240">
            <a:off x="-9941" y="917643"/>
            <a:ext cx="3729139" cy="1736646"/>
          </a:xfrm>
          <a:prstGeom prst="roundRect">
            <a:avLst/>
          </a:prstGeom>
          <a:ln>
            <a:solidFill>
              <a:srgbClr val="F9BE75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учитывая потребности </a:t>
            </a:r>
            <a:r>
              <a:rPr lang="ru-RU" sz="3200" b="1" dirty="0" smtClean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студентов</a:t>
            </a:r>
          </a:p>
        </p:txBody>
      </p:sp>
      <p:sp>
        <p:nvSpPr>
          <p:cNvPr id="4" name="Скругленный прямоугольник 3"/>
          <p:cNvSpPr/>
          <p:nvPr/>
        </p:nvSpPr>
        <p:spPr>
          <a:xfrm>
            <a:off x="136309" y="4419501"/>
            <a:ext cx="7580673" cy="2281476"/>
          </a:xfrm>
          <a:prstGeom prst="roundRect">
            <a:avLst/>
          </a:prstGeom>
          <a:ln>
            <a:solidFill>
              <a:srgbClr val="F9BE75"/>
            </a:solidFill>
          </a:ln>
        </p:spPr>
        <p:txBody>
          <a:bodyPr wrap="square">
            <a:spAutoFit/>
          </a:bodyPr>
          <a:lstStyle/>
          <a:p>
            <a:pPr lvl="0" algn="ctr"/>
            <a:r>
              <a:rPr lang="ru-RU" sz="3200" b="1" dirty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создать все необходимые условия для формирования эффективной команды и личности в </a:t>
            </a:r>
            <a:r>
              <a:rPr lang="ru-RU" sz="3200" b="1" dirty="0" smtClean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команде</a:t>
            </a:r>
            <a:endParaRPr lang="ru-RU" sz="3200" b="1" dirty="0">
              <a:solidFill>
                <a:srgbClr val="615474">
                  <a:lumMod val="20000"/>
                  <a:lumOff val="80000"/>
                </a:srgbClr>
              </a:solidFill>
              <a:latin typeface="Segoe Script" panose="030B0504020000000003" pitchFamily="66" charset="0"/>
            </a:endParaRPr>
          </a:p>
        </p:txBody>
      </p:sp>
      <p:cxnSp>
        <p:nvCxnSpPr>
          <p:cNvPr id="18" name="Скругленная соединительная линия 17"/>
          <p:cNvCxnSpPr>
            <a:stCxn id="7" idx="2"/>
            <a:endCxn id="4" idx="0"/>
          </p:cNvCxnSpPr>
          <p:nvPr/>
        </p:nvCxnSpPr>
        <p:spPr>
          <a:xfrm rot="16200000" flipH="1">
            <a:off x="2187584" y="2680439"/>
            <a:ext cx="2001206" cy="1476917"/>
          </a:xfrm>
          <a:prstGeom prst="curvedConnector3">
            <a:avLst/>
          </a:prstGeom>
          <a:ln>
            <a:solidFill>
              <a:srgbClr val="7E99AD"/>
            </a:solidFill>
            <a:tailEnd type="triangle"/>
          </a:ln>
          <a:effectLst>
            <a:outerShdw blurRad="50800" dist="38100" dir="10800000" algn="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3">
            <a:schemeClr val="accent3"/>
          </a:lnRef>
          <a:fillRef idx="0">
            <a:schemeClr val="accent3"/>
          </a:fillRef>
          <a:effectRef idx="2">
            <a:schemeClr val="accent3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944637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Slide Number Placeholder 39">
            <a:extLst>
              <a:ext uri="{FF2B5EF4-FFF2-40B4-BE49-F238E27FC236}">
                <a16:creationId xmlns:a16="http://schemas.microsoft.com/office/drawing/2014/main" id="{3FDADECE-BF65-44C8-B523-E1DC603B05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marL="0" marR="0" lvl="0" indent="0" algn="r" defTabSz="68576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7F88F610-7B7C-44F0-8FE6-F62371B7351D}" type="slidenum">
              <a:rPr kumimoji="0" lang="en-US" sz="1050" b="0" i="0" u="none" strike="noStrike" kern="1200" cap="none" spc="0" normalizeH="0" baseline="0" noProof="0">
                <a:ln>
                  <a:noFill/>
                </a:ln>
                <a:solidFill>
                  <a:srgbClr val="3D4149">
                    <a:lumMod val="60000"/>
                    <a:lumOff val="4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pPr marL="0" marR="0" lvl="0" indent="0" algn="r" defTabSz="685766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9</a:t>
            </a:fld>
            <a:endParaRPr kumimoji="0" lang="en-US" sz="1050" b="0" i="0" u="none" strike="noStrike" kern="1200" cap="none" spc="0" normalizeH="0" baseline="0" noProof="0">
              <a:ln>
                <a:noFill/>
              </a:ln>
              <a:solidFill>
                <a:srgbClr val="3D4149">
                  <a:lumMod val="60000"/>
                  <a:lumOff val="40000"/>
                </a:srgbClr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0" y="4810405"/>
            <a:ext cx="8515350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smtClean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* Вовлечь </a:t>
            </a:r>
            <a:r>
              <a:rPr lang="ru-RU" sz="2400" b="1" dirty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студентов в процесс, создать </a:t>
            </a:r>
            <a:r>
              <a:rPr lang="ru-RU" sz="2400" b="1" dirty="0" smtClean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заинтересованность</a:t>
            </a:r>
          </a:p>
          <a:p>
            <a:pPr lvl="0"/>
            <a:endParaRPr lang="ru-RU" sz="2400" b="1" dirty="0">
              <a:solidFill>
                <a:srgbClr val="615474">
                  <a:lumMod val="20000"/>
                  <a:lumOff val="80000"/>
                </a:srgbClr>
              </a:solidFill>
              <a:latin typeface="Segoe Script" panose="030B0504020000000003" pitchFamily="66" charset="0"/>
            </a:endParaRPr>
          </a:p>
          <a:p>
            <a:pPr lvl="0"/>
            <a:r>
              <a:rPr lang="ru-RU" sz="2400" b="1" dirty="0" smtClean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* Организовать </a:t>
            </a:r>
            <a:r>
              <a:rPr lang="ru-RU" sz="2400" b="1" dirty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пространство (командное место) для работы с </a:t>
            </a:r>
            <a:r>
              <a:rPr lang="ru-RU" sz="2400" b="1" dirty="0" smtClean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командой</a:t>
            </a:r>
            <a:endParaRPr kumimoji="0" lang="ru-RU" sz="2400" b="1" i="0" u="none" strike="noStrike" kern="1200" cap="none" spc="0" normalizeH="0" baseline="0" noProof="0" dirty="0">
              <a:ln>
                <a:noFill/>
              </a:ln>
              <a:solidFill>
                <a:srgbClr val="615474">
                  <a:lumMod val="20000"/>
                  <a:lumOff val="80000"/>
                </a:srgbClr>
              </a:solidFill>
              <a:effectLst/>
              <a:uLnTx/>
              <a:uFillTx/>
              <a:latin typeface="Segoe Script" panose="030B0504020000000003" pitchFamily="66" charset="0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4555523" y="1017203"/>
            <a:ext cx="4733988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7200" b="1" i="0" u="none" strike="noStrike" kern="1200" cap="none" spc="0" normalizeH="0" baseline="0" noProof="0" dirty="0" smtClean="0">
                <a:ln>
                  <a:noFill/>
                </a:ln>
                <a:solidFill>
                  <a:srgbClr val="615474">
                    <a:lumMod val="75000"/>
                  </a:srgbClr>
                </a:solidFill>
                <a:effectLst/>
                <a:uLnTx/>
                <a:uFillTx/>
                <a:latin typeface="Segoe Script" panose="030B0504020000000003" pitchFamily="66" charset="0"/>
                <a:ea typeface="+mn-ea"/>
                <a:cs typeface="+mn-cs"/>
              </a:rPr>
              <a:t>ЗАДАЧИ</a:t>
            </a:r>
            <a:endParaRPr kumimoji="0" lang="ru-RU" sz="7200" b="1" i="0" u="none" strike="noStrike" kern="1200" cap="none" spc="0" normalizeH="0" baseline="0" noProof="0" dirty="0">
              <a:ln>
                <a:noFill/>
              </a:ln>
              <a:solidFill>
                <a:srgbClr val="615474">
                  <a:lumMod val="75000"/>
                </a:srgbClr>
              </a:solidFill>
              <a:effectLst/>
              <a:uLnTx/>
              <a:uFillTx/>
              <a:latin typeface="Segoe Script" panose="030B0504020000000003" pitchFamily="66" charset="0"/>
              <a:ea typeface="+mn-ea"/>
              <a:cs typeface="+mn-cs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0" y="182166"/>
            <a:ext cx="3214256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smtClean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* Предоставить </a:t>
            </a:r>
            <a:r>
              <a:rPr lang="ru-RU" sz="2400" b="1" dirty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студентам необходимую исходную информацию об учебном заведении и проекте «Тьюторство</a:t>
            </a:r>
            <a:r>
              <a:rPr lang="ru-RU" sz="2400" b="1" dirty="0" smtClean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»</a:t>
            </a:r>
            <a:endParaRPr lang="ru-RU" sz="2400" b="1" dirty="0">
              <a:solidFill>
                <a:srgbClr val="615474">
                  <a:lumMod val="20000"/>
                  <a:lumOff val="80000"/>
                </a:srgbClr>
              </a:solidFill>
              <a:latin typeface="Segoe Script" panose="030B0504020000000003" pitchFamily="66" charset="0"/>
            </a:endParaRPr>
          </a:p>
        </p:txBody>
      </p:sp>
      <p:sp>
        <p:nvSpPr>
          <p:cNvPr id="5" name="Прямоугольник 4"/>
          <p:cNvSpPr/>
          <p:nvPr/>
        </p:nvSpPr>
        <p:spPr>
          <a:xfrm>
            <a:off x="-1" y="3768924"/>
            <a:ext cx="8257312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sz="2400" b="1" dirty="0" smtClean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* Создать </a:t>
            </a:r>
            <a:r>
              <a:rPr lang="ru-RU" sz="2400" b="1" dirty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рабочие отношения со </a:t>
            </a:r>
            <a:r>
              <a:rPr lang="ru-RU" sz="2400" b="1" dirty="0" smtClean="0">
                <a:solidFill>
                  <a:srgbClr val="615474">
                    <a:lumMod val="20000"/>
                    <a:lumOff val="80000"/>
                  </a:srgbClr>
                </a:solidFill>
                <a:latin typeface="Segoe Script" panose="030B0504020000000003" pitchFamily="66" charset="0"/>
              </a:rPr>
              <a:t>студентами</a:t>
            </a:r>
            <a:endParaRPr lang="ru-RU" sz="2400" b="1" dirty="0">
              <a:solidFill>
                <a:srgbClr val="615474">
                  <a:lumMod val="20000"/>
                  <a:lumOff val="80000"/>
                </a:srgbClr>
              </a:solidFill>
              <a:latin typeface="Segoe Script" panose="030B0504020000000003" pitchFamily="66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22754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Custom Design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Showeet theme">
  <a:themeElements>
    <a:clrScheme name="Sho-Template06">
      <a:dk1>
        <a:sysClr val="windowText" lastClr="000000"/>
      </a:dk1>
      <a:lt1>
        <a:sysClr val="window" lastClr="FFFFFF"/>
      </a:lt1>
      <a:dk2>
        <a:srgbClr val="3D4149"/>
      </a:dk2>
      <a:lt2>
        <a:srgbClr val="E7E6E6"/>
      </a:lt2>
      <a:accent1>
        <a:srgbClr val="403551"/>
      </a:accent1>
      <a:accent2>
        <a:srgbClr val="D0343C"/>
      </a:accent2>
      <a:accent3>
        <a:srgbClr val="F9BE75"/>
      </a:accent3>
      <a:accent4>
        <a:srgbClr val="8DB1C4"/>
      </a:accent4>
      <a:accent5>
        <a:srgbClr val="615474"/>
      </a:accent5>
      <a:accent6>
        <a:srgbClr val="E4625C"/>
      </a:accent6>
      <a:hlink>
        <a:srgbClr val="E4625C"/>
      </a:hlink>
      <a:folHlink>
        <a:srgbClr val="D0343C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1_Blank">
  <a:themeElements>
    <a:clrScheme name="Sho-ORIGAMI">
      <a:dk1>
        <a:sysClr val="windowText" lastClr="000000"/>
      </a:dk1>
      <a:lt1>
        <a:sysClr val="window" lastClr="FFFFFF"/>
      </a:lt1>
      <a:dk2>
        <a:srgbClr val="323951"/>
      </a:dk2>
      <a:lt2>
        <a:srgbClr val="E7E6E6"/>
      </a:lt2>
      <a:accent1>
        <a:srgbClr val="EE2377"/>
      </a:accent1>
      <a:accent2>
        <a:srgbClr val="95CA15"/>
      </a:accent2>
      <a:accent3>
        <a:srgbClr val="1A98DD"/>
      </a:accent3>
      <a:accent4>
        <a:srgbClr val="951983"/>
      </a:accent4>
      <a:accent5>
        <a:srgbClr val="FAAA15"/>
      </a:accent5>
      <a:accent6>
        <a:srgbClr val="FCF664"/>
      </a:accent6>
      <a:hlink>
        <a:srgbClr val="F16415"/>
      </a:hlink>
      <a:folHlink>
        <a:srgbClr val="F16415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1_Showeet theme">
  <a:themeElements>
    <a:clrScheme name="Sho-ORIGAMI">
      <a:dk1>
        <a:sysClr val="windowText" lastClr="000000"/>
      </a:dk1>
      <a:lt1>
        <a:sysClr val="window" lastClr="FFFFFF"/>
      </a:lt1>
      <a:dk2>
        <a:srgbClr val="323951"/>
      </a:dk2>
      <a:lt2>
        <a:srgbClr val="E7E6E6"/>
      </a:lt2>
      <a:accent1>
        <a:srgbClr val="EE2377"/>
      </a:accent1>
      <a:accent2>
        <a:srgbClr val="95CA15"/>
      </a:accent2>
      <a:accent3>
        <a:srgbClr val="1A98DD"/>
      </a:accent3>
      <a:accent4>
        <a:srgbClr val="951983"/>
      </a:accent4>
      <a:accent5>
        <a:srgbClr val="FAAA15"/>
      </a:accent5>
      <a:accent6>
        <a:srgbClr val="FCF664"/>
      </a:accent6>
      <a:hlink>
        <a:srgbClr val="F16415"/>
      </a:hlink>
      <a:folHlink>
        <a:srgbClr val="F16415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3127</TotalTime>
  <Words>803</Words>
  <Application>Microsoft Office PowerPoint</Application>
  <PresentationFormat>Экран (4:3)</PresentationFormat>
  <Paragraphs>198</Paragraphs>
  <Slides>27</Slides>
  <Notes>27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4</vt:i4>
      </vt:variant>
      <vt:variant>
        <vt:lpstr>Заголовки слайдов</vt:lpstr>
      </vt:variant>
      <vt:variant>
        <vt:i4>27</vt:i4>
      </vt:variant>
    </vt:vector>
  </HeadingPairs>
  <TitlesOfParts>
    <vt:vector size="37" baseType="lpstr">
      <vt:lpstr>Arial</vt:lpstr>
      <vt:lpstr>Calibri</vt:lpstr>
      <vt:lpstr>Calibri Light</vt:lpstr>
      <vt:lpstr>Gill Sans</vt:lpstr>
      <vt:lpstr>Open Sans</vt:lpstr>
      <vt:lpstr>Segoe Script</vt:lpstr>
      <vt:lpstr>Custom Design</vt:lpstr>
      <vt:lpstr>Showeet theme</vt:lpstr>
      <vt:lpstr>1_Blank</vt:lpstr>
      <vt:lpstr>1_Showeet theme</vt:lpstr>
      <vt:lpstr>ОСНОВЫ ТЬЮТОРСКОЙ ДЕЯТЕЛЬНОСТИ</vt:lpstr>
      <vt:lpstr>ABOUT WHAT?</vt:lpstr>
      <vt:lpstr>ДОЛЖНОСТНАЯ ИНСТУРКЦИЯ</vt:lpstr>
      <vt:lpstr>Презентация PowerPoint</vt:lpstr>
      <vt:lpstr>ТЬЮТОРСТВО ТЬЮТОР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КОДЕКС ТЬЮТОРА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ТИПЫ ПРОБЛЕМНЫХ ЛЮДЕЙ</vt:lpstr>
      <vt:lpstr>Презентация PowerPoint</vt:lpstr>
      <vt:lpstr>ПРОВЕДЕНИЕ МЕРОПРИЯТИЙ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BUBBLER - Creative PowerPoint Template</dc:title>
  <dc:creator>showeet.com</dc:creator>
  <dc:description>© Copyright Showeet.com</dc:description>
  <cp:lastModifiedBy>1</cp:lastModifiedBy>
  <cp:revision>53</cp:revision>
  <dcterms:created xsi:type="dcterms:W3CDTF">2017-05-11T15:11:29Z</dcterms:created>
  <dcterms:modified xsi:type="dcterms:W3CDTF">2021-06-08T06:15:28Z</dcterms:modified>
  <cp:category>Templates</cp:category>
</cp:coreProperties>
</file>