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06" r:id="rId3"/>
    <p:sldId id="501" r:id="rId4"/>
    <p:sldId id="487" r:id="rId5"/>
    <p:sldId id="502" r:id="rId6"/>
    <p:sldId id="488" r:id="rId7"/>
    <p:sldId id="489" r:id="rId8"/>
    <p:sldId id="490" r:id="rId9"/>
    <p:sldId id="503" r:id="rId10"/>
    <p:sldId id="270" r:id="rId11"/>
  </p:sldIdLst>
  <p:sldSz cx="9906000" cy="6858000" type="A4"/>
  <p:notesSz cx="9926638" cy="6797675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2">
          <p15:clr>
            <a:srgbClr val="A4A3A4"/>
          </p15:clr>
        </p15:guide>
        <p15:guide id="2" pos="5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BBC"/>
    <a:srgbClr val="F18420"/>
    <a:srgbClr val="F26724"/>
    <a:srgbClr val="E62B25"/>
    <a:srgbClr val="F99B1C"/>
    <a:srgbClr val="E78E24"/>
    <a:srgbClr val="FFFF00"/>
    <a:srgbClr val="951A1D"/>
    <a:srgbClr val="921A1D"/>
    <a:srgbClr val="FE7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9A40C-47CB-4B8F-B7C0-A54547BF2D4D}" v="277" dt="2021-03-07T08:49:31.492"/>
    <p1510:client id="{12E40C6A-2227-41C4-AFD4-45BD2EA4CCBC}" v="641" dt="2021-05-25T10:47:50.452"/>
    <p1510:client id="{1335A1C2-530C-496B-9E15-96BFAEA13627}" v="613" dt="2021-06-06T09:18:46.896"/>
    <p1510:client id="{207418C3-777D-49A8-A8D6-4570EF6E370C}" v="867" dt="2020-12-21T08:40:16.181"/>
    <p1510:client id="{3EAB18F1-5F7C-4C09-999E-6C3815343591}" v="42" dt="2021-05-19T11:17:15.566"/>
    <p1510:client id="{4D6DF7DF-4ADC-48ED-9D6E-7FA23F9585B0}" v="338" dt="2021-03-01T11:56:49.612"/>
    <p1510:client id="{5B0FB1D4-11C8-42D3-8943-6AAFFAC86E1F}" v="22" dt="2021-05-19T11:19:23.896"/>
    <p1510:client id="{7041D348-D3DE-4C54-89E0-A4DB61D7F5B3}" v="1076" dt="2021-05-24T12:27:10.802"/>
    <p1510:client id="{85CE22A7-569A-4BEC-89E9-3BB8FDAF7BF4}" v="747" dt="2021-05-20T11:08:16.299"/>
    <p1510:client id="{8A989BF4-4951-4E51-846D-0381AE8B16CA}" v="963" dt="2021-02-28T11:33:44.253"/>
    <p1510:client id="{A12C27FC-81F8-4D63-B0FA-44BB69398F09}" v="27" dt="2021-05-24T22:10:23.997"/>
    <p1510:client id="{B03C4FE8-23D7-4EE5-AFFD-33AFF0CC937F}" v="1124" dt="2021-03-07T09:45:48.216"/>
    <p1510:client id="{B8C672C9-B065-4EA0-8995-2A3A46B72FCD}" v="393" dt="2021-02-28T12:04:10.391"/>
    <p1510:client id="{BDEB83E6-3A7B-49AA-9C60-8735C254533C}" v="288" dt="2021-03-01T10:05:15.527"/>
    <p1510:client id="{CA4070D0-CFC5-4096-9D1C-9C03DC855852}" v="1435" dt="2021-02-28T07:08:34.56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812"/>
        <p:guide pos="55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096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779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096" y="645779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AD1885-E098-4B7A-990F-592BFF924F9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919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45306-B2CB-4645-898C-C2FCC6886318}" type="datetimeFigureOut">
              <a:rPr lang="ru-RU" smtClean="0"/>
              <a:pPr/>
              <a:t>06.06.2021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14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F20C5-343F-447E-95CE-BEBA09498C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66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F20C5-343F-447E-95CE-BEBA09498C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166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41858-E3CA-4C30-9D94-B3E7454F7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355F6-8B83-4D65-896D-3EEBFD7511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A39E0-91F1-4BC9-BE67-AB32F1E71E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33E49-F42B-4B24-8ECA-067FDC6D3F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D68EA-4154-45CC-BBE3-438B7F56B3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9AF0C-A13A-461F-987E-CD43E91FF7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306DE-A36F-4B98-B5B7-872FDA113A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3BCCF-00E1-43E0-A013-7B74FDB6F7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F3A33-6A4A-4395-8324-C6DCD486F1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F35FE-C004-4173-8268-FCF9B3B392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5E57B-67AF-45F9-A9C5-5C088F397C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654A06-2576-4317-9918-DE566674560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46" y="96048"/>
            <a:ext cx="1490458" cy="46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854285" y="3166384"/>
            <a:ext cx="830424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endParaRPr lang="ru-RU" sz="4000">
              <a:ea typeface="Tahoma"/>
              <a:cs typeface="Arial"/>
            </a:endParaRPr>
          </a:p>
          <a:p>
            <a:pPr>
              <a:spcBef>
                <a:spcPts val="0"/>
              </a:spcBef>
            </a:pPr>
            <a:endParaRPr lang="ru-RU" sz="280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B2E597-7DFF-4B58-B604-86FC60F50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622" y="621467"/>
            <a:ext cx="8304183" cy="18709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5400" b="1" dirty="0">
                <a:solidFill>
                  <a:schemeClr val="bg1"/>
                </a:solidFill>
                <a:latin typeface="Times New Roman"/>
                <a:ea typeface="PMingLiU-ExtB"/>
                <a:cs typeface="Arial"/>
              </a:rPr>
              <a:t>Кто такой лидер? </a:t>
            </a:r>
          </a:p>
          <a:p>
            <a:pPr defTabSz="1042988"/>
            <a:r>
              <a:rPr lang="ru-RU" sz="5400" b="1" dirty="0">
                <a:solidFill>
                  <a:schemeClr val="bg1"/>
                </a:solidFill>
                <a:latin typeface="Times New Roman"/>
                <a:ea typeface="PMingLiU-ExtB"/>
                <a:cs typeface="Arial"/>
              </a:rPr>
              <a:t>И как им стать?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E10D65A-8248-450B-B6F0-65B7C2EB72D6}"/>
              </a:ext>
            </a:extLst>
          </p:cNvPr>
          <p:cNvSpPr/>
          <p:nvPr/>
        </p:nvSpPr>
        <p:spPr>
          <a:xfrm>
            <a:off x="6788126" y="4442676"/>
            <a:ext cx="3632782" cy="14109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indent="449580" algn="l">
              <a:lnSpc>
                <a:spcPct val="150000"/>
              </a:lnSpc>
              <a:spcAft>
                <a:spcPts val="0"/>
              </a:spcAft>
            </a:pPr>
            <a:endParaRPr lang="ru-RU" sz="1800" spc="-20">
              <a:latin typeface="Tahoma"/>
              <a:ea typeface="Times New Roman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endParaRPr lang="ru-RU" sz="1800" spc="-20">
              <a:latin typeface="Times New Roman"/>
              <a:cs typeface="Times New Roman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endParaRPr lang="ru-RU"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741472F4-CFBA-40DA-B2F2-2A3B395E7BA6}"/>
              </a:ext>
            </a:extLst>
          </p:cNvPr>
          <p:cNvCxnSpPr/>
          <p:nvPr/>
        </p:nvCxnSpPr>
        <p:spPr bwMode="auto">
          <a:xfrm flipV="1">
            <a:off x="743309" y="1470804"/>
            <a:ext cx="8318739" cy="575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0" name="Рисунок 10">
            <a:extLst>
              <a:ext uri="{FF2B5EF4-FFF2-40B4-BE49-F238E27FC236}">
                <a16:creationId xmlns:a16="http://schemas.microsoft.com/office/drawing/2014/main" id="{F2518EF9-9495-484D-BB6E-E7A8817ED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4872" y="2659517"/>
            <a:ext cx="6021237" cy="402624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27" y="2988747"/>
            <a:ext cx="2827683" cy="880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678878" y="0"/>
            <a:ext cx="5227121" cy="685800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/>
          </a:p>
        </p:txBody>
      </p:sp>
      <p:sp>
        <p:nvSpPr>
          <p:cNvPr id="35844" name="Text Box 2052"/>
          <p:cNvSpPr txBox="1">
            <a:spLocks noChangeArrowheads="1"/>
          </p:cNvSpPr>
          <p:nvPr/>
        </p:nvSpPr>
        <p:spPr bwMode="auto">
          <a:xfrm>
            <a:off x="4678878" y="3165800"/>
            <a:ext cx="52271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16" y="258898"/>
            <a:ext cx="1753640" cy="578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700154" y="97858"/>
            <a:ext cx="7205846" cy="91462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400" b="1" dirty="0">
                <a:solidFill>
                  <a:schemeClr val="bg1"/>
                </a:solidFill>
                <a:latin typeface="Times New Roman"/>
                <a:cs typeface="Times New Roman"/>
              </a:rPr>
              <a:t>Лидер это...</a:t>
            </a:r>
            <a:endParaRPr lang="ru-RU" dirty="0">
              <a:solidFill>
                <a:schemeClr val="bg1"/>
              </a:solidFill>
              <a:latin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665" y="1366751"/>
            <a:ext cx="9564392" cy="427809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l">
              <a:buFont typeface="Wingdings"/>
              <a:buChar char="Ø"/>
              <a:tabLst>
                <a:tab pos="630555" algn="l"/>
              </a:tabLst>
            </a:pPr>
            <a:endParaRPr lang="ru-RU" b="1" dirty="0">
              <a:latin typeface="Times New Roman"/>
              <a:cs typeface="Arial"/>
            </a:endParaRPr>
          </a:p>
          <a:p>
            <a:pPr marL="342900" indent="-342900" algn="l">
              <a:buFont typeface="Wingdings"/>
              <a:buChar char="Ø"/>
              <a:tabLst>
                <a:tab pos="630555" algn="l"/>
              </a:tabLst>
            </a:pPr>
            <a:endParaRPr lang="ru-RU" sz="3200" dirty="0">
              <a:latin typeface="Times New Roman"/>
              <a:cs typeface="Arial"/>
            </a:endParaRPr>
          </a:p>
          <a:p>
            <a:pPr marL="457200" indent="-457200" algn="l">
              <a:buFont typeface="Wingdings"/>
              <a:buChar char="v"/>
              <a:tabLst>
                <a:tab pos="630555" algn="l"/>
              </a:tabLst>
            </a:pPr>
            <a:endParaRPr lang="ru-RU" sz="3200" b="1" dirty="0">
              <a:latin typeface="Times New Roman"/>
              <a:cs typeface="Times New Roman"/>
            </a:endParaRPr>
          </a:p>
          <a:p>
            <a:pPr marL="457200" indent="-457200" algn="l">
              <a:buFont typeface="Wingdings"/>
              <a:buChar char="v"/>
              <a:tabLst>
                <a:tab pos="630555" algn="l"/>
              </a:tabLst>
            </a:pPr>
            <a:endParaRPr lang="ru-RU" b="1" dirty="0">
              <a:cs typeface="Arial" charset="0"/>
            </a:endParaRPr>
          </a:p>
          <a:p>
            <a:pPr marL="457200" lvl="0" indent="-457200" algn="l">
              <a:buFont typeface="Wingdings"/>
              <a:buChar char="v"/>
              <a:tabLst>
                <a:tab pos="630555" algn="l"/>
              </a:tabLst>
            </a:pPr>
            <a:endParaRPr lang="ru-RU" dirty="0">
              <a:effectLst/>
              <a:ea typeface="Times New Roman"/>
              <a:cs typeface="Arial" charset="0"/>
            </a:endParaRPr>
          </a:p>
          <a:p>
            <a:pPr marL="571500" indent="-571500">
              <a:buFont typeface="Wingdings"/>
              <a:buChar char="v"/>
              <a:tabLst>
                <a:tab pos="630555" algn="l"/>
              </a:tabLst>
            </a:pPr>
            <a:endParaRPr lang="ru-RU" sz="2800" dirty="0">
              <a:latin typeface="Arial"/>
              <a:ea typeface="Times New Roman"/>
              <a:cs typeface="Arial" charset="0"/>
            </a:endParaRPr>
          </a:p>
          <a:p>
            <a:pPr marL="457200" indent="-457200" algn="just">
              <a:buFont typeface="Wingdings"/>
              <a:buChar char="v"/>
              <a:tabLst>
                <a:tab pos="630555" algn="l"/>
              </a:tabLst>
            </a:pPr>
            <a:endParaRPr lang="ru-RU">
              <a:latin typeface="Times New Roman"/>
              <a:ea typeface="Times New Roman"/>
              <a:cs typeface="Arial" charset="0"/>
            </a:endParaRPr>
          </a:p>
          <a:p>
            <a:pPr marL="514350" indent="-514350" algn="just"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Arial" charset="0"/>
            </a:endParaRPr>
          </a:p>
          <a:p>
            <a:pPr marL="514350" indent="-514350" algn="just"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Arial"/>
            </a:endParaRPr>
          </a:p>
          <a:p>
            <a:pPr marL="514350" indent="-514350" algn="just">
              <a:spcAft>
                <a:spcPts val="0"/>
              </a:spcAft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751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16" y="258898"/>
            <a:ext cx="1753640" cy="578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700154" y="-2783"/>
            <a:ext cx="7205846" cy="78522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400" b="1" dirty="0">
                <a:solidFill>
                  <a:schemeClr val="bg1"/>
                </a:solidFill>
                <a:latin typeface="Times New Roman"/>
                <a:cs typeface="Times New Roman"/>
              </a:rPr>
              <a:t>Лидер это...</a:t>
            </a:r>
            <a:endParaRPr lang="ru-RU" b="1" dirty="0">
              <a:solidFill>
                <a:schemeClr val="bg1"/>
              </a:solidFill>
              <a:latin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798" y="691015"/>
            <a:ext cx="9794429" cy="920251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l">
              <a:buFont typeface="Wingdings"/>
              <a:buChar char="Ø"/>
              <a:tabLst>
                <a:tab pos="630555" algn="l"/>
              </a:tabLst>
            </a:pPr>
            <a:endParaRPr lang="ru-RU" b="1" dirty="0">
              <a:latin typeface="Comic Sans MS"/>
              <a:cs typeface="Arial"/>
            </a:endParaRPr>
          </a:p>
          <a:p>
            <a:pPr marL="457200" indent="-457200" algn="l">
              <a:buFont typeface="Wingdings"/>
              <a:buChar char="Ø"/>
              <a:tabLst>
                <a:tab pos="630555" algn="l"/>
              </a:tabLst>
            </a:pPr>
            <a:r>
              <a:rPr lang="ru-RU" sz="3200" b="1" dirty="0">
                <a:latin typeface="Times New Roman"/>
                <a:cs typeface="Arial"/>
              </a:rPr>
              <a:t>Лидер – это человек, имеющий наибольший авторитет в группе.</a:t>
            </a:r>
          </a:p>
          <a:p>
            <a:pPr marL="457200" indent="-457200" algn="l">
              <a:buFont typeface="Wingdings"/>
              <a:buChar char="Ø"/>
              <a:tabLst>
                <a:tab pos="630555" algn="l"/>
              </a:tabLst>
            </a:pPr>
            <a:endParaRPr lang="ru-RU" sz="3200" b="1" dirty="0">
              <a:latin typeface="Times New Roman"/>
              <a:cs typeface="Arial"/>
            </a:endParaRPr>
          </a:p>
          <a:p>
            <a:pPr marL="457200" indent="-457200" algn="l">
              <a:buFont typeface="Wingdings"/>
              <a:buChar char="Ø"/>
              <a:tabLst>
                <a:tab pos="630555" algn="l"/>
              </a:tabLst>
            </a:pPr>
            <a:r>
              <a:rPr lang="ru-RU" sz="3200" b="1" dirty="0">
                <a:latin typeface="Times New Roman"/>
                <a:cs typeface="Arial"/>
              </a:rPr>
              <a:t>Лидер – это человек, способный объединить людей для достижения определенной цели.</a:t>
            </a:r>
          </a:p>
          <a:p>
            <a:pPr marL="457200" indent="-457200" algn="l">
              <a:buFont typeface="Wingdings"/>
              <a:buChar char="Ø"/>
              <a:tabLst>
                <a:tab pos="630555" algn="l"/>
              </a:tabLst>
            </a:pPr>
            <a:endParaRPr lang="ru-RU" sz="3200" b="1" dirty="0">
              <a:latin typeface="Times New Roman"/>
              <a:cs typeface="Arial"/>
            </a:endParaRPr>
          </a:p>
          <a:p>
            <a:pPr marL="457200" indent="-457200" algn="l">
              <a:buFont typeface="Wingdings"/>
              <a:buChar char="Ø"/>
              <a:tabLst>
                <a:tab pos="630555" algn="l"/>
              </a:tabLst>
            </a:pPr>
            <a:r>
              <a:rPr lang="ru-RU" sz="3200" b="1" dirty="0">
                <a:latin typeface="Times New Roman"/>
                <a:cs typeface="Arial"/>
              </a:rPr>
              <a:t>Лидер – член группы, обладающий высоким статусом, оказывающий значительное влияние на мнение и поведение членов группы, и выполняющий комплекс функций, сходных с функциями руководителя.</a:t>
            </a:r>
          </a:p>
          <a:p>
            <a:pPr marL="457200" indent="-457200" algn="l">
              <a:buFont typeface="Wingdings"/>
              <a:buChar char="v"/>
              <a:tabLst>
                <a:tab pos="630555" algn="l"/>
              </a:tabLst>
            </a:pPr>
            <a:endParaRPr lang="ru-RU" sz="3200" b="1" dirty="0">
              <a:latin typeface="Times New Roman"/>
              <a:cs typeface="Times New Roman"/>
            </a:endParaRPr>
          </a:p>
          <a:p>
            <a:pPr marL="457200" indent="-457200" algn="l">
              <a:buFont typeface="Wingdings"/>
              <a:buChar char="v"/>
              <a:tabLst>
                <a:tab pos="630555" algn="l"/>
              </a:tabLst>
            </a:pPr>
            <a:endParaRPr lang="ru-RU" b="1" dirty="0">
              <a:cs typeface="Arial" charset="0"/>
            </a:endParaRPr>
          </a:p>
          <a:p>
            <a:pPr marL="457200" lvl="0" indent="-457200" algn="l">
              <a:buFont typeface="Wingdings"/>
              <a:buChar char="v"/>
              <a:tabLst>
                <a:tab pos="630555" algn="l"/>
              </a:tabLst>
            </a:pPr>
            <a:endParaRPr lang="ru-RU" dirty="0">
              <a:effectLst/>
              <a:ea typeface="Times New Roman"/>
              <a:cs typeface="Arial" charset="0"/>
            </a:endParaRPr>
          </a:p>
          <a:p>
            <a:pPr marL="571500" indent="-571500">
              <a:buFont typeface="Wingdings"/>
              <a:buChar char="v"/>
              <a:tabLst>
                <a:tab pos="630555" algn="l"/>
              </a:tabLst>
            </a:pPr>
            <a:endParaRPr lang="ru-RU" sz="2800" dirty="0">
              <a:latin typeface="Arial"/>
              <a:ea typeface="Times New Roman"/>
              <a:cs typeface="Arial" charset="0"/>
            </a:endParaRPr>
          </a:p>
          <a:p>
            <a:pPr marL="457200" indent="-457200" algn="just">
              <a:buFont typeface="Wingdings"/>
              <a:buChar char="v"/>
              <a:tabLst>
                <a:tab pos="630555" algn="l"/>
              </a:tabLst>
            </a:pPr>
            <a:endParaRPr lang="ru-RU">
              <a:latin typeface="Times New Roman"/>
              <a:ea typeface="Times New Roman"/>
              <a:cs typeface="Arial" charset="0"/>
            </a:endParaRPr>
          </a:p>
          <a:p>
            <a:pPr marL="514350" indent="-514350" algn="just"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Arial" charset="0"/>
            </a:endParaRPr>
          </a:p>
          <a:p>
            <a:pPr marL="514350" indent="-514350" algn="just"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Arial"/>
            </a:endParaRPr>
          </a:p>
          <a:p>
            <a:pPr marL="514350" indent="-514350" algn="just">
              <a:spcAft>
                <a:spcPts val="0"/>
              </a:spcAft>
              <a:buFont typeface="Wingdings"/>
              <a:buChar char="v"/>
              <a:tabLst>
                <a:tab pos="630555" algn="l"/>
              </a:tabLst>
            </a:pPr>
            <a:endParaRPr lang="ru-RU" sz="2800" spc="-2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1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25702" y="-2783"/>
            <a:ext cx="7680298" cy="69896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400" b="1" dirty="0">
                <a:solidFill>
                  <a:schemeClr val="bg1"/>
                </a:solidFill>
                <a:latin typeface="Times New Roman"/>
                <a:cs typeface="Arial"/>
              </a:rPr>
              <a:t>Качества лидера...</a:t>
            </a:r>
          </a:p>
          <a:p>
            <a:pPr defTabSz="1042988"/>
            <a:endParaRPr lang="ru-RU" sz="4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08A88A07-AF9F-4AD4-8B24-4C224D3EC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532" y="1094117"/>
            <a:ext cx="5704935" cy="570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4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25702" y="-2783"/>
            <a:ext cx="7680298" cy="69896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400" b="1" dirty="0">
                <a:solidFill>
                  <a:schemeClr val="bg1"/>
                </a:solidFill>
                <a:latin typeface="Times New Roman"/>
                <a:cs typeface="Arial"/>
              </a:rPr>
              <a:t>Качества лидера...</a:t>
            </a:r>
          </a:p>
          <a:p>
            <a:pPr defTabSz="1042988"/>
            <a:endParaRPr lang="ru-RU" sz="4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2E381A-B282-4536-85B5-02C0392AB00A}"/>
              </a:ext>
            </a:extLst>
          </p:cNvPr>
          <p:cNvSpPr txBox="1"/>
          <p:nvPr/>
        </p:nvSpPr>
        <p:spPr>
          <a:xfrm>
            <a:off x="288985" y="1460739"/>
            <a:ext cx="7746520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dirty="0">
                <a:latin typeface="Arial"/>
                <a:cs typeface="Arial"/>
              </a:rPr>
              <a:t>⦁    </a:t>
            </a:r>
            <a:r>
              <a:rPr lang="ru-RU" sz="2800" dirty="0">
                <a:latin typeface="Times New Roman"/>
                <a:cs typeface="Arial"/>
              </a:rPr>
              <a:t>Мотивирует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Ведет за собой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Берет на себя ответственность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Держит слово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Нацелен на результат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Держит общую картинку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Делится своим видением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Играет в команде, играет в большую игру</a:t>
            </a:r>
            <a:endParaRPr lang="ru-RU" sz="280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Вдохновляет людей на действия</a:t>
            </a:r>
            <a:endParaRPr lang="ru-RU" sz="2800" dirty="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Создает экстраординарные результаты</a:t>
            </a:r>
            <a:endParaRPr lang="ru-RU" sz="2800" dirty="0">
              <a:latin typeface="Times New Roman"/>
              <a:cs typeface="Times New Roman"/>
            </a:endParaRPr>
          </a:p>
          <a:p>
            <a:pPr algn="l"/>
            <a:r>
              <a:rPr lang="ru-RU" sz="2800" dirty="0">
                <a:latin typeface="Times New Roman"/>
                <a:cs typeface="Arial"/>
              </a:rPr>
              <a:t>⦁    Сфокусирован на будущем</a:t>
            </a:r>
          </a:p>
          <a:p>
            <a:pPr algn="l"/>
            <a:r>
              <a:rPr lang="ru-RU" sz="2800" dirty="0">
                <a:latin typeface="Times New Roman"/>
                <a:cs typeface="Arial"/>
              </a:rPr>
              <a:t>….................................................................................</a:t>
            </a:r>
          </a:p>
        </p:txBody>
      </p:sp>
      <p:pic>
        <p:nvPicPr>
          <p:cNvPr id="4" name="Рисунок 5" descr="Изображение выглядит как игрушка&#10;&#10;Автоматически созданное описание">
            <a:extLst>
              <a:ext uri="{FF2B5EF4-FFF2-40B4-BE49-F238E27FC236}">
                <a16:creationId xmlns:a16="http://schemas.microsoft.com/office/drawing/2014/main" id="{850F91D3-6B57-4374-90A0-666F370FC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683" y="1108494"/>
            <a:ext cx="3390181" cy="339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0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25702" y="-2783"/>
            <a:ext cx="7680298" cy="828361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000" b="1" dirty="0">
                <a:solidFill>
                  <a:schemeClr val="bg1"/>
                </a:solidFill>
                <a:latin typeface="Times New Roman"/>
                <a:cs typeface="Arial"/>
              </a:rPr>
              <a:t>Я -  лидер?</a:t>
            </a:r>
          </a:p>
          <a:p>
            <a:pPr defTabSz="1042988"/>
            <a:endParaRPr lang="ru-RU" sz="4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93504E51-04EF-4A05-B3F0-C19B59D85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145072"/>
              </p:ext>
            </p:extLst>
          </p:nvPr>
        </p:nvGraphicFramePr>
        <p:xfrm>
          <a:off x="287547" y="1107056"/>
          <a:ext cx="9413109" cy="5053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7703">
                  <a:extLst>
                    <a:ext uri="{9D8B030D-6E8A-4147-A177-3AD203B41FA5}">
                      <a16:colId xmlns:a16="http://schemas.microsoft.com/office/drawing/2014/main" val="3452265025"/>
                    </a:ext>
                  </a:extLst>
                </a:gridCol>
                <a:gridCol w="3137703">
                  <a:extLst>
                    <a:ext uri="{9D8B030D-6E8A-4147-A177-3AD203B41FA5}">
                      <a16:colId xmlns:a16="http://schemas.microsoft.com/office/drawing/2014/main" val="3517207786"/>
                    </a:ext>
                  </a:extLst>
                </a:gridCol>
                <a:gridCol w="3137703">
                  <a:extLst>
                    <a:ext uri="{9D8B030D-6E8A-4147-A177-3AD203B41FA5}">
                      <a16:colId xmlns:a16="http://schemas.microsoft.com/office/drawing/2014/main" val="1703512698"/>
                    </a:ext>
                  </a:extLst>
                </a:gridCol>
              </a:tblGrid>
              <a:tr h="219332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Times New Roman"/>
                        </a:rPr>
                        <a:t>Мои положительные качества 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3200" b="1" dirty="0">
                          <a:latin typeface="Times New Roman"/>
                        </a:rPr>
                        <a:t>В чём я могу себя проявить?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Times New Roman"/>
                      </a:endParaRPr>
                    </a:p>
                    <a:p>
                      <a:pPr lvl="0" algn="ctr">
                        <a:buNone/>
                      </a:pPr>
                      <a:r>
                        <a:rPr lang="ru-RU" sz="3200" b="1" dirty="0">
                          <a:latin typeface="Times New Roman"/>
                        </a:rPr>
                        <a:t>Мои достижения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52993"/>
                  </a:ext>
                </a:extLst>
              </a:tr>
              <a:tr h="285993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CBBB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CBBB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CB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164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022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25702" y="-2783"/>
            <a:ext cx="7680298" cy="583946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endParaRPr lang="ru-RU" sz="3200" b="1" dirty="0">
              <a:solidFill>
                <a:schemeClr val="bg1"/>
              </a:solidFill>
              <a:latin typeface="Times New Roman"/>
              <a:cs typeface="Arial"/>
            </a:endParaRPr>
          </a:p>
          <a:p>
            <a:pPr defTabSz="1042988"/>
            <a:endParaRPr lang="ru-RU" sz="4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361C91D4-104B-4357-A019-6CAB84B92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370678"/>
              </p:ext>
            </p:extLst>
          </p:nvPr>
        </p:nvGraphicFramePr>
        <p:xfrm>
          <a:off x="704490" y="1265206"/>
          <a:ext cx="8686094" cy="466565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43047">
                  <a:extLst>
                    <a:ext uri="{9D8B030D-6E8A-4147-A177-3AD203B41FA5}">
                      <a16:colId xmlns:a16="http://schemas.microsoft.com/office/drawing/2014/main" val="1949897802"/>
                    </a:ext>
                  </a:extLst>
                </a:gridCol>
                <a:gridCol w="4343047">
                  <a:extLst>
                    <a:ext uri="{9D8B030D-6E8A-4147-A177-3AD203B41FA5}">
                      <a16:colId xmlns:a16="http://schemas.microsoft.com/office/drawing/2014/main" val="1990397558"/>
                    </a:ext>
                  </a:extLst>
                </a:gridCol>
              </a:tblGrid>
              <a:tr h="106780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/>
                        </a:rPr>
                        <a:t>Успешные люди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/>
                        </a:rPr>
                        <a:t>Безуспешные люди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810282"/>
                  </a:ext>
                </a:extLst>
              </a:tr>
              <a:tr h="35978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727703"/>
                  </a:ext>
                </a:extLst>
              </a:tr>
            </a:tbl>
          </a:graphicData>
        </a:graphic>
      </p:graphicFrame>
      <p:pic>
        <p:nvPicPr>
          <p:cNvPr id="12" name="Рисунок 12">
            <a:extLst>
              <a:ext uri="{FF2B5EF4-FFF2-40B4-BE49-F238E27FC236}">
                <a16:creationId xmlns:a16="http://schemas.microsoft.com/office/drawing/2014/main" id="{DD377791-44B1-468B-A62C-1C3F29AA8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325" y="2546230"/>
            <a:ext cx="2743200" cy="2743200"/>
          </a:xfrm>
          <a:prstGeom prst="rect">
            <a:avLst/>
          </a:prstGeom>
        </p:spPr>
      </p:pic>
      <p:pic>
        <p:nvPicPr>
          <p:cNvPr id="13" name="Рисунок 13" descr="Изображение выглядит как текст, сиденье, мебель, стул&#10;&#10;Автоматически созданное описание">
            <a:extLst>
              <a:ext uri="{FF2B5EF4-FFF2-40B4-BE49-F238E27FC236}">
                <a16:creationId xmlns:a16="http://schemas.microsoft.com/office/drawing/2014/main" id="{5F9BAFC3-22EC-4029-8DC4-E59DD1A977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3626" y="2418995"/>
            <a:ext cx="2743200" cy="337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8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225702" y="-2783"/>
            <a:ext cx="7680298" cy="799606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4000" b="1" dirty="0">
                <a:solidFill>
                  <a:schemeClr val="bg1"/>
                </a:solidFill>
                <a:latin typeface="Times New Roman"/>
                <a:cs typeface="Arial"/>
              </a:rPr>
              <a:t>Полезные привычки лидера</a:t>
            </a:r>
            <a:endParaRPr lang="ru-RU" sz="32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8644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39" y="57615"/>
            <a:ext cx="1480471" cy="463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685776" y="2527632"/>
            <a:ext cx="4546035" cy="1820398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91440" tIns="45720" rIns="91440" bIns="45720" anchor="t"/>
          <a:lstStyle/>
          <a:p>
            <a:pPr defTabSz="1042988"/>
            <a:r>
              <a:rPr lang="ru-RU" sz="9600" b="1" dirty="0">
                <a:solidFill>
                  <a:schemeClr val="bg1"/>
                </a:solidFill>
                <a:latin typeface="Times New Roman"/>
                <a:cs typeface="Times New Roman"/>
              </a:rPr>
              <a:t>Бункер</a:t>
            </a:r>
          </a:p>
          <a:p>
            <a:pPr defTabSz="1042988"/>
            <a:endParaRPr lang="ru-RU" sz="4400" b="1">
              <a:solidFill>
                <a:schemeClr val="bg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Comic Sans MS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85FFED-3D50-47D1-91F5-2D7633BB200A}"/>
              </a:ext>
            </a:extLst>
          </p:cNvPr>
          <p:cNvSpPr txBox="1"/>
          <p:nvPr/>
        </p:nvSpPr>
        <p:spPr>
          <a:xfrm>
            <a:off x="3581400" y="320040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51645850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Лист A4 (210x297 мм)</PresentationFormat>
  <Slides>10</Slides>
  <Notes>1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VLADA</dc:creator>
  <cp:revision>923</cp:revision>
  <cp:lastPrinted>2019-04-23T23:46:39Z</cp:lastPrinted>
  <dcterms:created xsi:type="dcterms:W3CDTF">2003-02-28T13:27:04Z</dcterms:created>
  <dcterms:modified xsi:type="dcterms:W3CDTF">2021-06-06T09:19:15Z</dcterms:modified>
</cp:coreProperties>
</file>