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2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7" t="22441" r="31429" b="19718"/>
          <a:stretch/>
        </p:blipFill>
        <p:spPr bwMode="auto">
          <a:xfrm>
            <a:off x="2699792" y="4444957"/>
            <a:ext cx="3960440" cy="2211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36156" y="388010"/>
            <a:ext cx="7642124" cy="76470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215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Министерство образования и науки Республики Саха (Якутия)</a:t>
            </a:r>
            <a:endParaRPr lang="ru-RU" sz="2150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pic>
        <p:nvPicPr>
          <p:cNvPr id="1026" name="Picture 2" descr="\\Data\архив\16. БЛАНКИ  министерства\логотип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66323"/>
            <a:ext cx="1484403" cy="1484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2" descr="Картинки по запросу россия якут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AutoShape 10" descr="Картинки по запросу россия флаг 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058623" y="2286402"/>
            <a:ext cx="7488832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Круглый стол</a:t>
            </a:r>
          </a:p>
          <a:p>
            <a:pPr algn="ctr"/>
            <a:endParaRPr lang="ru-RU" sz="1000" b="1" dirty="0" smtClean="0">
              <a:solidFill>
                <a:srgbClr val="C00000"/>
              </a:solidFill>
              <a:latin typeface="+mj-lt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Проектирование </a:t>
            </a:r>
            <a:r>
              <a:rPr lang="ru-RU" sz="2400" b="1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модели адаптации </a:t>
            </a:r>
            <a:endParaRPr lang="ru-RU" sz="2400" b="1" dirty="0" smtClean="0">
              <a:solidFill>
                <a:srgbClr val="C00000"/>
              </a:solidFill>
              <a:latin typeface="+mj-lt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«Взаимодействие отраслевое </a:t>
            </a:r>
            <a:r>
              <a:rPr lang="ru-RU" sz="2400" b="1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министерство - вуз – предприятие: эффективные инструменты развития конкурентных </a:t>
            </a:r>
            <a:r>
              <a:rPr lang="ru-RU" sz="2400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преимуществ»  </a:t>
            </a:r>
            <a:endParaRPr lang="ru-RU" sz="2400" b="1" dirty="0">
              <a:solidFill>
                <a:srgbClr val="C0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536156" y="620689"/>
            <a:ext cx="7642124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endParaRPr lang="ru-RU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85773" y="1431362"/>
            <a:ext cx="76140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+mj-lt"/>
                <a:ea typeface="+mj-ea"/>
                <a:cs typeface="Times New Roman" panose="02020603050405020304" pitchFamily="18" charset="0"/>
              </a:rPr>
              <a:t>к </a:t>
            </a:r>
            <a:r>
              <a:rPr lang="ru-RU" b="1" dirty="0" smtClean="0">
                <a:solidFill>
                  <a:srgbClr val="002060"/>
                </a:solidFill>
                <a:latin typeface="+mj-lt"/>
                <a:ea typeface="+mj-ea"/>
                <a:cs typeface="Times New Roman" panose="02020603050405020304" pitchFamily="18" charset="0"/>
              </a:rPr>
              <a:t>30-летию целевого обучения </a:t>
            </a:r>
            <a:r>
              <a:rPr lang="ru-RU" b="1" dirty="0" smtClean="0">
                <a:solidFill>
                  <a:srgbClr val="002060"/>
                </a:solidFill>
                <a:latin typeface="+mj-lt"/>
                <a:ea typeface="+mj-ea"/>
                <a:cs typeface="Times New Roman" panose="02020603050405020304" pitchFamily="18" charset="0"/>
              </a:rPr>
              <a:t>в </a:t>
            </a:r>
            <a:r>
              <a:rPr lang="ru-RU" b="1" dirty="0" smtClean="0">
                <a:solidFill>
                  <a:srgbClr val="002060"/>
                </a:solidFill>
                <a:latin typeface="+mj-lt"/>
                <a:ea typeface="+mj-ea"/>
                <a:cs typeface="Times New Roman" panose="02020603050405020304" pitchFamily="18" charset="0"/>
              </a:rPr>
              <a:t>Республике Саха (Якутия)</a:t>
            </a:r>
            <a:endParaRPr lang="ru-RU" b="1" dirty="0">
              <a:solidFill>
                <a:srgbClr val="002060"/>
              </a:solidFill>
              <a:latin typeface="+mj-lt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71800" y="6550223"/>
            <a:ext cx="3600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002060"/>
                </a:solidFill>
                <a:latin typeface="+mj-lt"/>
                <a:ea typeface="+mj-ea"/>
                <a:cs typeface="Times New Roman" panose="02020603050405020304" pitchFamily="18" charset="0"/>
              </a:rPr>
              <a:t>26 мая 2022 г., Якутск</a:t>
            </a:r>
            <a:endParaRPr lang="ru-RU" sz="1400" dirty="0">
              <a:solidFill>
                <a:srgbClr val="002060"/>
              </a:solidFill>
              <a:latin typeface="+mj-lt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69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45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Министерство образования и науки Республики Саха (Якутия)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и науки Республики Саха (Якутия)</dc:title>
  <dc:creator>Петрова Туяра Парфеньевна</dc:creator>
  <cp:lastModifiedBy>Петрова Туяра Парфеньевна</cp:lastModifiedBy>
  <cp:revision>4</cp:revision>
  <dcterms:created xsi:type="dcterms:W3CDTF">2022-05-24T03:35:21Z</dcterms:created>
  <dcterms:modified xsi:type="dcterms:W3CDTF">2022-05-24T04:01:59Z</dcterms:modified>
</cp:coreProperties>
</file>