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59" r:id="rId5"/>
    <p:sldId id="260" r:id="rId6"/>
    <p:sldId id="261" r:id="rId7"/>
    <p:sldId id="262" r:id="rId8"/>
    <p:sldId id="264" r:id="rId9"/>
    <p:sldId id="267" r:id="rId10"/>
    <p:sldId id="25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25" d="100"/>
          <a:sy n="125" d="100"/>
        </p:scale>
        <p:origin x="714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0B47-D4EE-477E-A259-0BCCABD62C1A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CB0A-A3D2-4A7A-8653-92B8B6874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0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5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0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0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0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0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0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CB0A-A3D2-4A7A-8653-92B8B68743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9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524EFA-216A-41A3-8A10-492CF0AE5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6839-7159-4385-9A88-8269BC7B7786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9D2-2D8D-40D7-AF2A-58513870F749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304F-8B3B-4D48-9C19-33CABDA00B3B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AA1-9B3B-4A36-A7F0-DCEE343DB699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97C3-49D4-4A4B-BD26-74F25A4A54BB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ACEF-A287-4672-A4EA-682C57CB8646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CB-BF18-485E-90AF-8C0586736BDF}" type="datetime1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36AA-E5B6-4F58-AA0A-739D08FA070A}" type="datetime1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2BA9-2537-407C-8D7A-AD53EA78E513}" type="datetime1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EB0D-2520-4C9D-BFFE-5ADDFD4C9552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0EAB-BE9E-4D1D-A1D6-F0E4441C31D5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3B1939-8285-4C7C-A45B-6308842670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4A49-210B-4132-A85D-4F31D8D030ED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E3F11686-E1BD-4EA9-A46C-3583C99B880A}"/>
              </a:ext>
            </a:extLst>
          </p:cNvPr>
          <p:cNvSpPr/>
          <p:nvPr/>
        </p:nvSpPr>
        <p:spPr>
          <a:xfrm>
            <a:off x="0" y="0"/>
            <a:ext cx="913472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F1E960-0CF6-48BA-AE96-DCC19FFF9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783"/>
            <a:ext cx="1889586" cy="1030946"/>
          </a:xfrm>
          <a:prstGeom prst="rect">
            <a:avLst/>
          </a:prstGeom>
        </p:spPr>
      </p:pic>
      <p:sp>
        <p:nvSpPr>
          <p:cNvPr id="9" name="Объект 4">
            <a:extLst>
              <a:ext uri="{FF2B5EF4-FFF2-40B4-BE49-F238E27FC236}">
                <a16:creationId xmlns:a16="http://schemas.microsoft.com/office/drawing/2014/main" id="{114C2DCD-7321-4169-AAE6-5E753A2E24FF}"/>
              </a:ext>
            </a:extLst>
          </p:cNvPr>
          <p:cNvSpPr txBox="1">
            <a:spLocks/>
          </p:cNvSpPr>
          <p:nvPr/>
        </p:nvSpPr>
        <p:spPr>
          <a:xfrm>
            <a:off x="907885" y="1470002"/>
            <a:ext cx="6840760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/>
            <a:r>
              <a:rPr lang="ru-RU" sz="2000" b="1" dirty="0">
                <a:solidFill>
                  <a:srgbClr val="3333C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участники!</a:t>
            </a:r>
          </a:p>
          <a:p>
            <a:pPr marR="5080" algn="ctr"/>
            <a:r>
              <a:rPr lang="ru-RU" sz="2000" b="1" dirty="0">
                <a:solidFill>
                  <a:srgbClr val="3333C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Данный шаблон носит рекомендательных характер.</a:t>
            </a:r>
          </a:p>
          <a:p>
            <a:pPr marR="5080" algn="ctr"/>
            <a:endParaRPr lang="ru-RU" sz="2000" b="1" dirty="0">
              <a:solidFill>
                <a:srgbClr val="3333C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5080" algn="ctr"/>
            <a:r>
              <a:rPr lang="ru-RU" sz="2000" b="1" dirty="0">
                <a:solidFill>
                  <a:srgbClr val="3333C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можете использовать собственный дизайн презентации, но соблюдайте предложенную последовательность слайдов</a:t>
            </a:r>
            <a:endParaRPr lang="ru-RU" sz="2000" b="1" dirty="0">
              <a:solidFill>
                <a:srgbClr val="3333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3D5C89-95C3-41A1-ABF5-A17B5C2D1A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13860"/>
          <a:stretch/>
        </p:blipFill>
        <p:spPr>
          <a:xfrm>
            <a:off x="5285313" y="477227"/>
            <a:ext cx="1374919" cy="530481"/>
          </a:xfrm>
          <a:prstGeom prst="rect">
            <a:avLst/>
          </a:prstGeom>
        </p:spPr>
      </p:pic>
      <p:pic>
        <p:nvPicPr>
          <p:cNvPr id="11" name="Picture 2" descr="АО 'Объединенная Двигателестроительная Коропорация'">
            <a:extLst>
              <a:ext uri="{FF2B5EF4-FFF2-40B4-BE49-F238E27FC236}">
                <a16:creationId xmlns:a16="http://schemas.microsoft.com/office/drawing/2014/main" id="{0EF84A0C-4A5A-4BAC-BE5D-E3EDFBCA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50" y="421727"/>
            <a:ext cx="2241306" cy="6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4E889A-AD66-4220-A9FA-1DDE725C5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95" y="242783"/>
            <a:ext cx="1266629" cy="9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0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923678"/>
            <a:ext cx="6768752" cy="86409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51670"/>
            <a:ext cx="8229600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219822"/>
            <a:ext cx="3672408" cy="151216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Контактные данные: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5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563638"/>
            <a:ext cx="4320480" cy="237626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33056" y="2067694"/>
            <a:ext cx="4390256" cy="11025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Название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4494DF4F-1F9F-430B-9E4D-D156AFB0C307}"/>
              </a:ext>
            </a:extLst>
          </p:cNvPr>
          <p:cNvSpPr txBox="1"/>
          <p:nvPr/>
        </p:nvSpPr>
        <p:spPr>
          <a:xfrm>
            <a:off x="251520" y="2005018"/>
            <a:ext cx="2736304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200"/>
              </a:spcAft>
            </a:pPr>
            <a:r>
              <a:rPr lang="ru-RU" sz="2000" b="1" spc="415" dirty="0"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</a:p>
          <a:p>
            <a:pPr marL="12700" marR="5080">
              <a:spcAft>
                <a:spcPts val="1200"/>
              </a:spcAft>
            </a:pPr>
            <a:r>
              <a:rPr lang="ru-RU" sz="1600" spc="47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Телефон, </a:t>
            </a:r>
            <a:r>
              <a:rPr lang="en-US" sz="1600" spc="47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</a:p>
          <a:p>
            <a:pPr marL="12700" marR="5080">
              <a:spcAft>
                <a:spcPts val="1200"/>
              </a:spcAft>
            </a:pPr>
            <a:r>
              <a:rPr lang="ru-RU" sz="1600" spc="47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Организация, город</a:t>
            </a:r>
          </a:p>
          <a:p>
            <a:pPr marL="12700" marR="5080">
              <a:spcAft>
                <a:spcPts val="1200"/>
              </a:spcAft>
            </a:pPr>
            <a:r>
              <a:rPr sz="1400" spc="90" dirty="0">
                <a:solidFill>
                  <a:srgbClr val="E7EDF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82038E-FA54-4BAB-80ED-D964982C0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69" y="255761"/>
            <a:ext cx="1889586" cy="10309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53B262-1D10-4A0A-A18A-0D0908F10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13860"/>
          <a:stretch/>
        </p:blipFill>
        <p:spPr>
          <a:xfrm>
            <a:off x="5285313" y="326727"/>
            <a:ext cx="1374919" cy="530481"/>
          </a:xfrm>
          <a:prstGeom prst="rect">
            <a:avLst/>
          </a:prstGeom>
        </p:spPr>
      </p:pic>
      <p:pic>
        <p:nvPicPr>
          <p:cNvPr id="9" name="Picture 2" descr="АО 'Объединенная Двигателестроительная Коропорация'">
            <a:extLst>
              <a:ext uri="{FF2B5EF4-FFF2-40B4-BE49-F238E27FC236}">
                <a16:creationId xmlns:a16="http://schemas.microsoft.com/office/drawing/2014/main" id="{55923621-B264-4306-9686-D14A1EED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50" y="271227"/>
            <a:ext cx="2241306" cy="6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657D39-6225-4BF3-8C6E-F3F868890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95" y="92283"/>
            <a:ext cx="1266629" cy="9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6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Какую проблему решает ваш проект?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Кому и зачем нужен данный продукт/услуга?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Актуальность проблемы.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проблемы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Наименование продукта</a:t>
            </a:r>
          </a:p>
          <a:p>
            <a:r>
              <a:rPr lang="ru-RU" b="1" dirty="0">
                <a:solidFill>
                  <a:schemeClr val="tx1"/>
                </a:solidFill>
              </a:rPr>
              <a:t>Общие характеристики</a:t>
            </a:r>
          </a:p>
          <a:p>
            <a:r>
              <a:rPr lang="ru-RU" b="1" dirty="0">
                <a:solidFill>
                  <a:schemeClr val="tx1"/>
                </a:solidFill>
              </a:rPr>
              <a:t>На каком этапе находится разработка продукта</a:t>
            </a:r>
          </a:p>
          <a:p>
            <a:r>
              <a:rPr lang="ru-RU" b="1" dirty="0">
                <a:solidFill>
                  <a:schemeClr val="tx1"/>
                </a:solidFill>
              </a:rPr>
              <a:t>Ключевые особенности продукта / </a:t>
            </a:r>
          </a:p>
          <a:p>
            <a:r>
              <a:rPr lang="ru-RU" b="1" dirty="0">
                <a:solidFill>
                  <a:schemeClr val="tx1"/>
                </a:solidFill>
              </a:rPr>
              <a:t>срок создания прототипа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BDEE2C-858B-41E4-BA62-7CD6E7AF73F5}"/>
              </a:ext>
            </a:extLst>
          </p:cNvPr>
          <p:cNvSpPr/>
          <p:nvPr/>
        </p:nvSpPr>
        <p:spPr>
          <a:xfrm>
            <a:off x="5724128" y="1293397"/>
            <a:ext cx="2707201" cy="3243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Изображение вашего продукта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(при наличии)</a:t>
            </a:r>
          </a:p>
        </p:txBody>
      </p:sp>
    </p:spTree>
    <p:extLst>
      <p:ext uri="{BB962C8B-B14F-4D97-AF65-F5344CB8AC3E}">
        <p14:creationId xmlns:p14="http://schemas.microsoft.com/office/powerpoint/2010/main" val="338597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Описание технологии, существующей / разработанной на текущий момент.</a:t>
            </a:r>
          </a:p>
          <a:p>
            <a:r>
              <a:rPr lang="ru-RU" b="1" dirty="0">
                <a:solidFill>
                  <a:schemeClr val="tx1"/>
                </a:solidFill>
              </a:rPr>
              <a:t>Описание ключевых параметров продукта.</a:t>
            </a:r>
          </a:p>
          <a:p>
            <a:r>
              <a:rPr lang="ru-RU" b="1" dirty="0">
                <a:solidFill>
                  <a:schemeClr val="tx1"/>
                </a:solidFill>
              </a:rPr>
              <a:t>В чем состоит новизна вашего решения?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2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ПОТРЕБИТЕЛИ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Кто заинтересован в использовании вашего продукта/услуги и готов за него/нее платить?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9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КОНКУРЕНТЫ ИЛИ АНАЛОГИ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7D1B73-1524-48C8-8436-1FC3EA17D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73129"/>
              </p:ext>
            </p:extLst>
          </p:nvPr>
        </p:nvGraphicFramePr>
        <p:xfrm>
          <a:off x="794717" y="1851670"/>
          <a:ext cx="7554565" cy="280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Характеристики продукта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Своя разработка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Конкурент №1 (Название)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Конкурент №2 (Название)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Конкурент №3 (Название)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706"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706">
                <a:tc>
                  <a:txBody>
                    <a:bodyPr/>
                    <a:lstStyle/>
                    <a:p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706">
                <a:tc>
                  <a:txBody>
                    <a:bodyPr/>
                    <a:lstStyle/>
                    <a:p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4">
            <a:extLst>
              <a:ext uri="{FF2B5EF4-FFF2-40B4-BE49-F238E27FC236}">
                <a16:creationId xmlns:a16="http://schemas.microsoft.com/office/drawing/2014/main" id="{872BE81E-3899-4390-BEFF-3CBAFE10E2C3}"/>
              </a:ext>
            </a:extLst>
          </p:cNvPr>
          <p:cNvSpPr txBox="1"/>
          <p:nvPr/>
        </p:nvSpPr>
        <p:spPr>
          <a:xfrm>
            <a:off x="611560" y="1095946"/>
            <a:ext cx="9260537" cy="428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dirty="0">
                <a:latin typeface="Tahoma"/>
                <a:cs typeface="Tahoma"/>
              </a:rPr>
              <a:t>Сравнение характеристик вашего продукта/услуги с аналогами</a:t>
            </a:r>
          </a:p>
        </p:txBody>
      </p:sp>
    </p:spTree>
    <p:extLst>
      <p:ext uri="{BB962C8B-B14F-4D97-AF65-F5344CB8AC3E}">
        <p14:creationId xmlns:p14="http://schemas.microsoft.com/office/powerpoint/2010/main" val="214227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УРОВЕНЬ ГОТОВНОСТИ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Font typeface="+mj-lt"/>
              <a:buNone/>
            </a:pPr>
            <a:r>
              <a:rPr lang="ru-RU" b="1" spc="240" dirty="0">
                <a:solidFill>
                  <a:schemeClr val="tx1"/>
                </a:solidFill>
                <a:latin typeface="Tahoma"/>
                <a:cs typeface="Tahoma"/>
              </a:rPr>
              <a:t>Что уже сделано на текущий момент (исследования, прототип, MVP, первые продажи и пр.)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1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03598"/>
            <a:ext cx="8208912" cy="352839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Font typeface="+mj-lt"/>
              <a:buNone/>
            </a:pPr>
            <a:endParaRPr lang="ru-RU" b="1" spc="24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35411" y="4767263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7EE4843-E61B-4421-AB1B-8A7A0840E082}"/>
              </a:ext>
            </a:extLst>
          </p:cNvPr>
          <p:cNvSpPr txBox="1"/>
          <p:nvPr/>
        </p:nvSpPr>
        <p:spPr>
          <a:xfrm>
            <a:off x="4347359" y="1322524"/>
            <a:ext cx="3696387" cy="428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5238EB0A-FA64-4F14-89E4-B65FB6402D1B}"/>
              </a:ext>
            </a:extLst>
          </p:cNvPr>
          <p:cNvSpPr txBox="1"/>
          <p:nvPr/>
        </p:nvSpPr>
        <p:spPr>
          <a:xfrm>
            <a:off x="4404720" y="1896126"/>
            <a:ext cx="30974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Руководитель, опыт (если есть)</a:t>
            </a:r>
            <a:endParaRPr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C0160A1-4265-4A33-9154-EB0E4EDF8023}"/>
              </a:ext>
            </a:extLst>
          </p:cNvPr>
          <p:cNvSpPr/>
          <p:nvPr/>
        </p:nvSpPr>
        <p:spPr>
          <a:xfrm>
            <a:off x="2339752" y="1265164"/>
            <a:ext cx="1548726" cy="1491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Фото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A65FC61-6400-4773-8F23-FAFC44249F13}"/>
              </a:ext>
            </a:extLst>
          </p:cNvPr>
          <p:cNvSpPr/>
          <p:nvPr/>
        </p:nvSpPr>
        <p:spPr>
          <a:xfrm>
            <a:off x="539552" y="3150475"/>
            <a:ext cx="1548726" cy="14913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Фото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55975236-97F0-4C7A-857A-E812796959E1}"/>
              </a:ext>
            </a:extLst>
          </p:cNvPr>
          <p:cNvSpPr txBox="1"/>
          <p:nvPr/>
        </p:nvSpPr>
        <p:spPr>
          <a:xfrm>
            <a:off x="2211093" y="3285392"/>
            <a:ext cx="3696387" cy="428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48C86574-0C2E-4FBE-A8B6-6F5DC0B4A232}"/>
              </a:ext>
            </a:extLst>
          </p:cNvPr>
          <p:cNvSpPr txBox="1"/>
          <p:nvPr/>
        </p:nvSpPr>
        <p:spPr>
          <a:xfrm>
            <a:off x="2222163" y="3854404"/>
            <a:ext cx="30974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Роль в проекте, </a:t>
            </a:r>
          </a:p>
          <a:p>
            <a:pPr marL="12700">
              <a:lnSpc>
                <a:spcPct val="100000"/>
              </a:lnSpc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 (если есть)</a:t>
            </a:r>
            <a:endParaRPr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4A7956A-07F9-42F0-9D2F-AD4C758E1F9E}"/>
              </a:ext>
            </a:extLst>
          </p:cNvPr>
          <p:cNvSpPr/>
          <p:nvPr/>
        </p:nvSpPr>
        <p:spPr>
          <a:xfrm>
            <a:off x="4644008" y="3108721"/>
            <a:ext cx="1548726" cy="14913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Фото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765AAF1C-DC45-47BC-87BC-A1100898CA95}"/>
              </a:ext>
            </a:extLst>
          </p:cNvPr>
          <p:cNvSpPr txBox="1"/>
          <p:nvPr/>
        </p:nvSpPr>
        <p:spPr>
          <a:xfrm>
            <a:off x="6350999" y="3223227"/>
            <a:ext cx="2181441" cy="428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79059742-EEC0-4130-B6B1-FF0666D53944}"/>
              </a:ext>
            </a:extLst>
          </p:cNvPr>
          <p:cNvSpPr txBox="1"/>
          <p:nvPr/>
        </p:nvSpPr>
        <p:spPr>
          <a:xfrm>
            <a:off x="6338465" y="3853805"/>
            <a:ext cx="30974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Роль в проекте, </a:t>
            </a:r>
          </a:p>
          <a:p>
            <a:pPr marL="12700">
              <a:lnSpc>
                <a:spcPct val="100000"/>
              </a:lnSpc>
            </a:pPr>
            <a:r>
              <a:rPr lang="ru-RU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 (если есть)</a:t>
            </a:r>
            <a:endParaRPr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70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228</Words>
  <Application>Microsoft Office PowerPoint</Application>
  <PresentationFormat>Экран (16:9)</PresentationFormat>
  <Paragraphs>66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Wingdings 3</vt:lpstr>
      <vt:lpstr>Тема Office</vt:lpstr>
      <vt:lpstr>Презентация PowerPoint</vt:lpstr>
      <vt:lpstr>Название проекта</vt:lpstr>
      <vt:lpstr>Проблема</vt:lpstr>
      <vt:lpstr>Решение проблемы</vt:lpstr>
      <vt:lpstr>ТЕХНОЛОГИЯ</vt:lpstr>
      <vt:lpstr>ПОТРЕБИТЕЛИ</vt:lpstr>
      <vt:lpstr>КОНКУРЕНТЫ ИЛИ АНАЛОГИ</vt:lpstr>
      <vt:lpstr>УРОВЕНЬ ГОТОВНОСТИ</vt:lpstr>
      <vt:lpstr>КОМАНДА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oki</dc:creator>
  <cp:lastModifiedBy>Anton Kurochkin</cp:lastModifiedBy>
  <cp:revision>8</cp:revision>
  <dcterms:created xsi:type="dcterms:W3CDTF">2020-05-25T08:01:57Z</dcterms:created>
  <dcterms:modified xsi:type="dcterms:W3CDTF">2021-09-16T09:38:42Z</dcterms:modified>
</cp:coreProperties>
</file>