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omments/comment1.xml" ContentType="application/vnd.openxmlformats-officedocument.presentationml.comment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9" r:id="rId2"/>
    <p:sldId id="264" r:id="rId3"/>
    <p:sldId id="268" r:id="rId4"/>
    <p:sldId id="272" r:id="rId5"/>
    <p:sldId id="290" r:id="rId6"/>
    <p:sldId id="266" r:id="rId7"/>
    <p:sldId id="291" r:id="rId8"/>
    <p:sldId id="276" r:id="rId9"/>
    <p:sldId id="25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onstantin Dugar" initials="KD" lastIdx="2" clrIdx="0">
    <p:extLst>
      <p:ext uri="{19B8F6BF-5375-455C-9EA6-DF929625EA0E}">
        <p15:presenceInfo xmlns:p15="http://schemas.microsoft.com/office/powerpoint/2012/main" xmlns="" userId="dd7508318da88c0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51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12"/>
    <p:restoredTop sz="94643"/>
  </p:normalViewPr>
  <p:slideViewPr>
    <p:cSldViewPr snapToGrid="0" snapToObjects="1" showGuides="1">
      <p:cViewPr>
        <p:scale>
          <a:sx n="118" d="100"/>
          <a:sy n="118" d="100"/>
        </p:scale>
        <p:origin x="-288" y="-1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 snapToGrid="0" snapToObjects="1" showGuides="1">
      <p:cViewPr varScale="1">
        <p:scale>
          <a:sx n="72" d="100"/>
          <a:sy n="72" d="100"/>
        </p:scale>
        <p:origin x="3592" y="21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8-17T11:22:54.395" idx="2">
    <p:pos x="6960" y="263"/>
    <p:text>При наличии вставьте логотип вашей компании или удалите кастомный логотип</p:text>
    <p:extLst>
      <p:ext uri="{C676402C-5697-4E1C-873F-D02D1690AC5C}">
        <p15:threadingInfo xmlns:p15="http://schemas.microsoft.com/office/powerpoint/2012/main" xmlns="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9D5F786F-EBA0-2F41-A077-51A11D4AEFC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549303B-5A0D-7E49-9CD7-471DE4FEDFA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3681B6-46C3-8B48-8070-4A4B83958F72}" type="datetimeFigureOut">
              <a:rPr lang="en-US" smtClean="0"/>
              <a:t>8/18/2021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C767EE4E-DC62-444A-83D1-A518822AB83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96F20009-BF67-894B-8F7B-B718B03A597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5B25E0-EE33-9E4E-BDF5-5369036075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26261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B18DA2-19DF-C849-8DF7-2882B15DB5A3}" type="datetimeFigureOut">
              <a:rPr lang="en-US" smtClean="0"/>
              <a:t>8/18/2021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988F9A-0434-3243-94D9-D45925B9C9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8685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988F9A-0434-3243-94D9-D45925B9C903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43561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988F9A-0434-3243-94D9-D45925B9C903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38921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C99CB8D-1371-A547-A7D7-4FD071B67A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9ACFBF20-DE62-1F42-B95B-3A9E19FBDC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3E29B4D-240D-0D49-8F6B-AA91DFE966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304EE-2232-824E-9AEA-64E98F749C3A}" type="datetimeFigureOut">
              <a:rPr lang="en-US" smtClean="0"/>
              <a:t>8/18/2021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3C3E1BF-CDFE-7349-80E3-3DD777C43B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C9E01E6-E6DE-A142-9333-A0966C960F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A455D-CC65-5246-99DA-CAE4635BE6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8735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258CB3B-1944-CD47-A43C-94ECA33359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C4D31AB3-A503-B04F-B6EB-71CB83A4C6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2FB99F4-F29A-B641-AA9A-1F3EAB30A7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304EE-2232-824E-9AEA-64E98F749C3A}" type="datetimeFigureOut">
              <a:rPr lang="en-US" smtClean="0"/>
              <a:t>8/18/2021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B8A8B37-3104-E34F-A101-0AD9A8F64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BFE8D6A-B376-CC4A-909D-443D355C9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A455D-CC65-5246-99DA-CAE4635BE6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6453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8CECDDE7-DE47-4849-9073-5444E1A195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5CEB21B4-6E78-9C41-A2BE-9E561F4A5F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E8DAE20-F639-8A47-9DD7-77BE6D8F9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304EE-2232-824E-9AEA-64E98F749C3A}" type="datetimeFigureOut">
              <a:rPr lang="en-US" smtClean="0"/>
              <a:t>8/18/2021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5D746EF-97FF-5E47-B5D3-90BC0B9CAA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FEC009A-38DB-F346-B760-A7955516B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A455D-CC65-5246-99DA-CAE4635BE6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05510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xmlns="" id="{6002848E-1EFA-694C-9B99-E4833934B6B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172818" y="1043609"/>
            <a:ext cx="4923183" cy="4770783"/>
          </a:xfrm>
          <a:custGeom>
            <a:avLst/>
            <a:gdLst>
              <a:gd name="connsiteX0" fmla="*/ 0 w 4923183"/>
              <a:gd name="connsiteY0" fmla="*/ 0 h 4770783"/>
              <a:gd name="connsiteX1" fmla="*/ 4923183 w 4923183"/>
              <a:gd name="connsiteY1" fmla="*/ 0 h 4770783"/>
              <a:gd name="connsiteX2" fmla="*/ 4923183 w 4923183"/>
              <a:gd name="connsiteY2" fmla="*/ 4770783 h 4770783"/>
              <a:gd name="connsiteX3" fmla="*/ 0 w 4923183"/>
              <a:gd name="connsiteY3" fmla="*/ 4770783 h 4770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23183" h="4770783">
                <a:moveTo>
                  <a:pt x="0" y="0"/>
                </a:moveTo>
                <a:lnTo>
                  <a:pt x="4923183" y="0"/>
                </a:lnTo>
                <a:lnTo>
                  <a:pt x="4923183" y="4770783"/>
                </a:lnTo>
                <a:lnTo>
                  <a:pt x="0" y="4770783"/>
                </a:lnTo>
                <a:close/>
              </a:path>
            </a:pathLst>
          </a:cu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24630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xmlns="" id="{A69FA446-53C3-554B-85F5-3963EB389A2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756403" y="109266"/>
            <a:ext cx="5435600" cy="6639472"/>
          </a:xfrm>
          <a:custGeom>
            <a:avLst/>
            <a:gdLst>
              <a:gd name="connsiteX0" fmla="*/ 5435600 w 5435600"/>
              <a:gd name="connsiteY0" fmla="*/ 0 h 5500892"/>
              <a:gd name="connsiteX1" fmla="*/ 5435600 w 5435600"/>
              <a:gd name="connsiteY1" fmla="*/ 5500892 h 5500892"/>
              <a:gd name="connsiteX2" fmla="*/ 0 w 5435600"/>
              <a:gd name="connsiteY2" fmla="*/ 4141992 h 5500892"/>
              <a:gd name="connsiteX3" fmla="*/ 0 w 5435600"/>
              <a:gd name="connsiteY3" fmla="*/ 1358900 h 55008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435600" h="5500892">
                <a:moveTo>
                  <a:pt x="5435600" y="0"/>
                </a:moveTo>
                <a:lnTo>
                  <a:pt x="5435600" y="5500892"/>
                </a:lnTo>
                <a:lnTo>
                  <a:pt x="0" y="4141992"/>
                </a:lnTo>
                <a:lnTo>
                  <a:pt x="0" y="1358900"/>
                </a:lnTo>
                <a:close/>
              </a:path>
            </a:pathLst>
          </a:cu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81861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xmlns="" id="{DA6E5806-2AD0-7D4C-9A7A-E4F91915D97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654800" y="0"/>
            <a:ext cx="5537200" cy="6858000"/>
          </a:xfrm>
          <a:custGeom>
            <a:avLst/>
            <a:gdLst>
              <a:gd name="connsiteX0" fmla="*/ 0 w 5537200"/>
              <a:gd name="connsiteY0" fmla="*/ 0 h 6858000"/>
              <a:gd name="connsiteX1" fmla="*/ 5537200 w 5537200"/>
              <a:gd name="connsiteY1" fmla="*/ 0 h 6858000"/>
              <a:gd name="connsiteX2" fmla="*/ 5537200 w 5537200"/>
              <a:gd name="connsiteY2" fmla="*/ 6858000 h 6858000"/>
              <a:gd name="connsiteX3" fmla="*/ 0 w 55372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37200" h="6858000">
                <a:moveTo>
                  <a:pt x="0" y="0"/>
                </a:moveTo>
                <a:lnTo>
                  <a:pt x="5537200" y="0"/>
                </a:lnTo>
                <a:lnTo>
                  <a:pt x="5537200" y="6858000"/>
                </a:lnTo>
                <a:lnTo>
                  <a:pt x="0" y="6858000"/>
                </a:lnTo>
                <a:close/>
              </a:path>
            </a:pathLst>
          </a:cu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86753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xmlns="" id="{49450838-E73A-004F-9D0F-5DD12362159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3429000"/>
            <a:ext cx="6096000" cy="3429000"/>
          </a:xfrm>
          <a:custGeom>
            <a:avLst/>
            <a:gdLst>
              <a:gd name="connsiteX0" fmla="*/ 0 w 6096000"/>
              <a:gd name="connsiteY0" fmla="*/ 0 h 3429000"/>
              <a:gd name="connsiteX1" fmla="*/ 6096000 w 6096000"/>
              <a:gd name="connsiteY1" fmla="*/ 0 h 3429000"/>
              <a:gd name="connsiteX2" fmla="*/ 6096000 w 6096000"/>
              <a:gd name="connsiteY2" fmla="*/ 3429000 h 3429000"/>
              <a:gd name="connsiteX3" fmla="*/ 0 w 6096000"/>
              <a:gd name="connsiteY3" fmla="*/ 3429000 h 3429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96000" h="3429000">
                <a:moveTo>
                  <a:pt x="0" y="0"/>
                </a:moveTo>
                <a:lnTo>
                  <a:pt x="6096000" y="0"/>
                </a:lnTo>
                <a:lnTo>
                  <a:pt x="6096000" y="3429000"/>
                </a:lnTo>
                <a:lnTo>
                  <a:pt x="0" y="3429000"/>
                </a:lnTo>
                <a:close/>
              </a:path>
            </a:pathLst>
          </a:cu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90839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xmlns="" id="{268ED4D8-1275-C146-8D53-5873A38E5F3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29619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xmlns="" id="{FF151F95-A6BC-524D-BA27-EDE27625F1D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148320" y="670560"/>
            <a:ext cx="3300224" cy="4798198"/>
          </a:xfrm>
          <a:custGeom>
            <a:avLst/>
            <a:gdLst>
              <a:gd name="connsiteX0" fmla="*/ 0 w 3300224"/>
              <a:gd name="connsiteY0" fmla="*/ 0 h 4798198"/>
              <a:gd name="connsiteX1" fmla="*/ 3300224 w 3300224"/>
              <a:gd name="connsiteY1" fmla="*/ 0 h 4798198"/>
              <a:gd name="connsiteX2" fmla="*/ 3300224 w 3300224"/>
              <a:gd name="connsiteY2" fmla="*/ 4798198 h 4798198"/>
              <a:gd name="connsiteX3" fmla="*/ 0 w 3300224"/>
              <a:gd name="connsiteY3" fmla="*/ 4798198 h 47981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00224" h="4798198">
                <a:moveTo>
                  <a:pt x="0" y="0"/>
                </a:moveTo>
                <a:lnTo>
                  <a:pt x="3300224" y="0"/>
                </a:lnTo>
                <a:lnTo>
                  <a:pt x="3300224" y="4798198"/>
                </a:lnTo>
                <a:lnTo>
                  <a:pt x="0" y="4798198"/>
                </a:lnTo>
                <a:close/>
              </a:path>
            </a:pathLst>
          </a:cu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931912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xmlns="" id="{B3A8F616-6885-4843-82BB-C21E12BA53F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" y="1769166"/>
            <a:ext cx="12191999" cy="2961861"/>
          </a:xfrm>
          <a:custGeom>
            <a:avLst/>
            <a:gdLst>
              <a:gd name="connsiteX0" fmla="*/ 0 w 12191999"/>
              <a:gd name="connsiteY0" fmla="*/ 0 h 2961861"/>
              <a:gd name="connsiteX1" fmla="*/ 12191999 w 12191999"/>
              <a:gd name="connsiteY1" fmla="*/ 0 h 2961861"/>
              <a:gd name="connsiteX2" fmla="*/ 12191999 w 12191999"/>
              <a:gd name="connsiteY2" fmla="*/ 2961861 h 2961861"/>
              <a:gd name="connsiteX3" fmla="*/ 0 w 12191999"/>
              <a:gd name="connsiteY3" fmla="*/ 2961861 h 29618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2961861">
                <a:moveTo>
                  <a:pt x="0" y="0"/>
                </a:moveTo>
                <a:lnTo>
                  <a:pt x="12191999" y="0"/>
                </a:lnTo>
                <a:lnTo>
                  <a:pt x="12191999" y="2961861"/>
                </a:lnTo>
                <a:lnTo>
                  <a:pt x="0" y="2961861"/>
                </a:lnTo>
                <a:close/>
              </a:path>
            </a:pathLst>
          </a:cu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759354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xmlns="" id="{0D47CDB0-6768-CA46-BD2F-B34FC749E8D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45029" y="1"/>
            <a:ext cx="4474028" cy="5861957"/>
          </a:xfrm>
          <a:custGeom>
            <a:avLst/>
            <a:gdLst>
              <a:gd name="connsiteX0" fmla="*/ 0 w 4474028"/>
              <a:gd name="connsiteY0" fmla="*/ 0 h 5861957"/>
              <a:gd name="connsiteX1" fmla="*/ 4474028 w 4474028"/>
              <a:gd name="connsiteY1" fmla="*/ 0 h 5861957"/>
              <a:gd name="connsiteX2" fmla="*/ 4474028 w 4474028"/>
              <a:gd name="connsiteY2" fmla="*/ 5861957 h 5861957"/>
              <a:gd name="connsiteX3" fmla="*/ 0 w 4474028"/>
              <a:gd name="connsiteY3" fmla="*/ 5861957 h 58619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74028" h="5861957">
                <a:moveTo>
                  <a:pt x="0" y="0"/>
                </a:moveTo>
                <a:lnTo>
                  <a:pt x="4474028" y="0"/>
                </a:lnTo>
                <a:lnTo>
                  <a:pt x="4474028" y="5861957"/>
                </a:lnTo>
                <a:lnTo>
                  <a:pt x="0" y="5861957"/>
                </a:lnTo>
                <a:close/>
              </a:path>
            </a:pathLst>
          </a:cu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9370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753DBFC-7403-BA45-AD31-A2C6DBF00C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F7DD9EF-F017-5647-9A6E-AFA28D0D22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7C9B755-3ED1-E740-BB5A-CF4EF14973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304EE-2232-824E-9AEA-64E98F749C3A}" type="datetimeFigureOut">
              <a:rPr lang="en-US" smtClean="0"/>
              <a:t>8/18/2021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969537D-5A1E-5242-B872-E1EB8B34AB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588BE3F-E4F3-0842-856D-5B85CA15D4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A455D-CC65-5246-99DA-CAE4635BE6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311691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xmlns="" id="{5EE78322-0F86-C94F-9635-DF1C7FEEF84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172819" y="2687"/>
            <a:ext cx="4509524" cy="6858000"/>
          </a:xfrm>
          <a:custGeom>
            <a:avLst/>
            <a:gdLst>
              <a:gd name="connsiteX0" fmla="*/ 0 w 4509524"/>
              <a:gd name="connsiteY0" fmla="*/ 0 h 6858000"/>
              <a:gd name="connsiteX1" fmla="*/ 4509524 w 4509524"/>
              <a:gd name="connsiteY1" fmla="*/ 0 h 6858000"/>
              <a:gd name="connsiteX2" fmla="*/ 4509524 w 4509524"/>
              <a:gd name="connsiteY2" fmla="*/ 6858000 h 6858000"/>
              <a:gd name="connsiteX3" fmla="*/ 0 w 4509524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09524" h="6858000">
                <a:moveTo>
                  <a:pt x="0" y="0"/>
                </a:moveTo>
                <a:lnTo>
                  <a:pt x="4509524" y="0"/>
                </a:lnTo>
                <a:lnTo>
                  <a:pt x="4509524" y="6858000"/>
                </a:lnTo>
                <a:lnTo>
                  <a:pt x="0" y="6858000"/>
                </a:lnTo>
                <a:close/>
              </a:path>
            </a:pathLst>
          </a:cu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925163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xmlns="" id="{F2C5DF43-CDD1-234C-808F-6330C1D86D5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244390" y="883619"/>
            <a:ext cx="4947611" cy="5090763"/>
          </a:xfrm>
          <a:custGeom>
            <a:avLst/>
            <a:gdLst>
              <a:gd name="connsiteX0" fmla="*/ 0 w 4947611"/>
              <a:gd name="connsiteY0" fmla="*/ 0 h 5090763"/>
              <a:gd name="connsiteX1" fmla="*/ 4947611 w 4947611"/>
              <a:gd name="connsiteY1" fmla="*/ 0 h 5090763"/>
              <a:gd name="connsiteX2" fmla="*/ 4947611 w 4947611"/>
              <a:gd name="connsiteY2" fmla="*/ 5090763 h 5090763"/>
              <a:gd name="connsiteX3" fmla="*/ 0 w 4947611"/>
              <a:gd name="connsiteY3" fmla="*/ 5090763 h 5090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47611" h="5090763">
                <a:moveTo>
                  <a:pt x="0" y="0"/>
                </a:moveTo>
                <a:lnTo>
                  <a:pt x="4947611" y="0"/>
                </a:lnTo>
                <a:lnTo>
                  <a:pt x="4947611" y="5090763"/>
                </a:lnTo>
                <a:lnTo>
                  <a:pt x="0" y="5090763"/>
                </a:lnTo>
                <a:close/>
              </a:path>
            </a:pathLst>
          </a:cu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145453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xmlns="" id="{DAE61BFA-5089-FD40-AC05-57EDBA8999D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96000" cy="3429000"/>
          </a:xfrm>
          <a:custGeom>
            <a:avLst/>
            <a:gdLst>
              <a:gd name="connsiteX0" fmla="*/ 0 w 6096000"/>
              <a:gd name="connsiteY0" fmla="*/ 0 h 3429000"/>
              <a:gd name="connsiteX1" fmla="*/ 6096000 w 6096000"/>
              <a:gd name="connsiteY1" fmla="*/ 0 h 3429000"/>
              <a:gd name="connsiteX2" fmla="*/ 6096000 w 6096000"/>
              <a:gd name="connsiteY2" fmla="*/ 3429000 h 3429000"/>
              <a:gd name="connsiteX3" fmla="*/ 0 w 6096000"/>
              <a:gd name="connsiteY3" fmla="*/ 3429000 h 3429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96000" h="3429000">
                <a:moveTo>
                  <a:pt x="0" y="0"/>
                </a:moveTo>
                <a:lnTo>
                  <a:pt x="6096000" y="0"/>
                </a:lnTo>
                <a:lnTo>
                  <a:pt x="6096000" y="3429000"/>
                </a:lnTo>
                <a:lnTo>
                  <a:pt x="0" y="3429000"/>
                </a:lnTo>
                <a:close/>
              </a:path>
            </a:pathLst>
          </a:cu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550285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xmlns="" id="{CA155D9B-648C-3148-9C4F-CE1EBD7204E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2473931"/>
            <a:ext cx="5170516" cy="3740361"/>
          </a:xfrm>
          <a:custGeom>
            <a:avLst/>
            <a:gdLst>
              <a:gd name="connsiteX0" fmla="*/ 0 w 5170516"/>
              <a:gd name="connsiteY0" fmla="*/ 0 h 3740361"/>
              <a:gd name="connsiteX1" fmla="*/ 5170516 w 5170516"/>
              <a:gd name="connsiteY1" fmla="*/ 0 h 3740361"/>
              <a:gd name="connsiteX2" fmla="*/ 5170516 w 5170516"/>
              <a:gd name="connsiteY2" fmla="*/ 3740361 h 3740361"/>
              <a:gd name="connsiteX3" fmla="*/ 0 w 5170516"/>
              <a:gd name="connsiteY3" fmla="*/ 3740361 h 3740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70516" h="3740361">
                <a:moveTo>
                  <a:pt x="0" y="0"/>
                </a:moveTo>
                <a:lnTo>
                  <a:pt x="5170516" y="0"/>
                </a:lnTo>
                <a:lnTo>
                  <a:pt x="5170516" y="3740361"/>
                </a:lnTo>
                <a:lnTo>
                  <a:pt x="0" y="3740361"/>
                </a:lnTo>
                <a:close/>
              </a:path>
            </a:pathLst>
          </a:cu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666339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xmlns="" id="{ED8B13BF-6AA6-0D4C-B484-310AB4C8432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755564" y="0"/>
            <a:ext cx="4436436" cy="3429000"/>
          </a:xfrm>
          <a:custGeom>
            <a:avLst/>
            <a:gdLst>
              <a:gd name="connsiteX0" fmla="*/ 0 w 4436436"/>
              <a:gd name="connsiteY0" fmla="*/ 0 h 3429000"/>
              <a:gd name="connsiteX1" fmla="*/ 4436436 w 4436436"/>
              <a:gd name="connsiteY1" fmla="*/ 0 h 3429000"/>
              <a:gd name="connsiteX2" fmla="*/ 4436436 w 4436436"/>
              <a:gd name="connsiteY2" fmla="*/ 3429000 h 3429000"/>
              <a:gd name="connsiteX3" fmla="*/ 0 w 4436436"/>
              <a:gd name="connsiteY3" fmla="*/ 3429000 h 3429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36436" h="3429000">
                <a:moveTo>
                  <a:pt x="0" y="0"/>
                </a:moveTo>
                <a:lnTo>
                  <a:pt x="4436436" y="0"/>
                </a:lnTo>
                <a:lnTo>
                  <a:pt x="4436436" y="3429000"/>
                </a:lnTo>
                <a:lnTo>
                  <a:pt x="0" y="3429000"/>
                </a:lnTo>
                <a:close/>
              </a:path>
            </a:pathLst>
          </a:cu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982509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xmlns="" id="{F1C2C78F-76B0-614F-87C8-6F80290784D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123164" y="3990685"/>
            <a:ext cx="9945672" cy="2867316"/>
          </a:xfrm>
          <a:custGeom>
            <a:avLst/>
            <a:gdLst>
              <a:gd name="connsiteX0" fmla="*/ 0 w 9945672"/>
              <a:gd name="connsiteY0" fmla="*/ 0 h 2867316"/>
              <a:gd name="connsiteX1" fmla="*/ 9945672 w 9945672"/>
              <a:gd name="connsiteY1" fmla="*/ 0 h 2867316"/>
              <a:gd name="connsiteX2" fmla="*/ 9945672 w 9945672"/>
              <a:gd name="connsiteY2" fmla="*/ 2867316 h 2867316"/>
              <a:gd name="connsiteX3" fmla="*/ 0 w 9945672"/>
              <a:gd name="connsiteY3" fmla="*/ 2867316 h 2867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945672" h="2867316">
                <a:moveTo>
                  <a:pt x="0" y="0"/>
                </a:moveTo>
                <a:lnTo>
                  <a:pt x="9945672" y="0"/>
                </a:lnTo>
                <a:lnTo>
                  <a:pt x="9945672" y="2867316"/>
                </a:lnTo>
                <a:lnTo>
                  <a:pt x="0" y="2867316"/>
                </a:lnTo>
                <a:close/>
              </a:path>
            </a:pathLst>
          </a:cu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510484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xmlns="" id="{04C6B7BF-86B5-CD44-B905-77F316A5734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520267" y="2825097"/>
            <a:ext cx="2878666" cy="3302000"/>
          </a:xfrm>
          <a:custGeom>
            <a:avLst/>
            <a:gdLst>
              <a:gd name="connsiteX0" fmla="*/ 0 w 2878666"/>
              <a:gd name="connsiteY0" fmla="*/ 0 h 3302000"/>
              <a:gd name="connsiteX1" fmla="*/ 2878666 w 2878666"/>
              <a:gd name="connsiteY1" fmla="*/ 0 h 3302000"/>
              <a:gd name="connsiteX2" fmla="*/ 2878666 w 2878666"/>
              <a:gd name="connsiteY2" fmla="*/ 3302000 h 3302000"/>
              <a:gd name="connsiteX3" fmla="*/ 0 w 2878666"/>
              <a:gd name="connsiteY3" fmla="*/ 3302000 h 330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78666" h="3302000">
                <a:moveTo>
                  <a:pt x="0" y="0"/>
                </a:moveTo>
                <a:lnTo>
                  <a:pt x="2878666" y="0"/>
                </a:lnTo>
                <a:lnTo>
                  <a:pt x="2878666" y="3302000"/>
                </a:lnTo>
                <a:lnTo>
                  <a:pt x="0" y="3302000"/>
                </a:lnTo>
                <a:close/>
              </a:path>
            </a:pathLst>
          </a:cu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xmlns="" id="{9A870516-771A-2147-9C4E-1913E6EF417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602134" y="2825097"/>
            <a:ext cx="2878666" cy="3302000"/>
          </a:xfrm>
          <a:custGeom>
            <a:avLst/>
            <a:gdLst>
              <a:gd name="connsiteX0" fmla="*/ 0 w 2878666"/>
              <a:gd name="connsiteY0" fmla="*/ 0 h 3302000"/>
              <a:gd name="connsiteX1" fmla="*/ 2878666 w 2878666"/>
              <a:gd name="connsiteY1" fmla="*/ 0 h 3302000"/>
              <a:gd name="connsiteX2" fmla="*/ 2878666 w 2878666"/>
              <a:gd name="connsiteY2" fmla="*/ 3302000 h 3302000"/>
              <a:gd name="connsiteX3" fmla="*/ 0 w 2878666"/>
              <a:gd name="connsiteY3" fmla="*/ 3302000 h 330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78666" h="3302000">
                <a:moveTo>
                  <a:pt x="0" y="0"/>
                </a:moveTo>
                <a:lnTo>
                  <a:pt x="2878666" y="0"/>
                </a:lnTo>
                <a:lnTo>
                  <a:pt x="2878666" y="3302000"/>
                </a:lnTo>
                <a:lnTo>
                  <a:pt x="0" y="3302000"/>
                </a:lnTo>
                <a:close/>
              </a:path>
            </a:pathLst>
          </a:cu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768226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xmlns="" id="{4814B86A-A7AA-EC41-ABBA-EFCA9DFF5E6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266361" y="2658532"/>
            <a:ext cx="2310207" cy="1678874"/>
          </a:xfrm>
          <a:custGeom>
            <a:avLst/>
            <a:gdLst>
              <a:gd name="connsiteX0" fmla="*/ 0 w 2310207"/>
              <a:gd name="connsiteY0" fmla="*/ 0 h 1678874"/>
              <a:gd name="connsiteX1" fmla="*/ 2310207 w 2310207"/>
              <a:gd name="connsiteY1" fmla="*/ 0 h 1678874"/>
              <a:gd name="connsiteX2" fmla="*/ 2310207 w 2310207"/>
              <a:gd name="connsiteY2" fmla="*/ 1678874 h 1678874"/>
              <a:gd name="connsiteX3" fmla="*/ 0 w 2310207"/>
              <a:gd name="connsiteY3" fmla="*/ 1678874 h 16788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10207" h="1678874">
                <a:moveTo>
                  <a:pt x="0" y="0"/>
                </a:moveTo>
                <a:lnTo>
                  <a:pt x="2310207" y="0"/>
                </a:lnTo>
                <a:lnTo>
                  <a:pt x="2310207" y="1678874"/>
                </a:lnTo>
                <a:lnTo>
                  <a:pt x="0" y="1678874"/>
                </a:lnTo>
                <a:close/>
              </a:path>
            </a:pathLst>
          </a:cu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xmlns="" id="{27F36BD5-28D6-934D-8E26-B94664A6B30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940896" y="2658532"/>
            <a:ext cx="2310207" cy="1678874"/>
          </a:xfrm>
          <a:custGeom>
            <a:avLst/>
            <a:gdLst>
              <a:gd name="connsiteX0" fmla="*/ 0 w 2310207"/>
              <a:gd name="connsiteY0" fmla="*/ 0 h 1678874"/>
              <a:gd name="connsiteX1" fmla="*/ 2310207 w 2310207"/>
              <a:gd name="connsiteY1" fmla="*/ 0 h 1678874"/>
              <a:gd name="connsiteX2" fmla="*/ 2310207 w 2310207"/>
              <a:gd name="connsiteY2" fmla="*/ 1678874 h 1678874"/>
              <a:gd name="connsiteX3" fmla="*/ 0 w 2310207"/>
              <a:gd name="connsiteY3" fmla="*/ 1678874 h 16788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10207" h="1678874">
                <a:moveTo>
                  <a:pt x="0" y="0"/>
                </a:moveTo>
                <a:lnTo>
                  <a:pt x="2310207" y="0"/>
                </a:lnTo>
                <a:lnTo>
                  <a:pt x="2310207" y="1678874"/>
                </a:lnTo>
                <a:lnTo>
                  <a:pt x="0" y="1678874"/>
                </a:lnTo>
                <a:close/>
              </a:path>
            </a:pathLst>
          </a:cu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xmlns="" id="{EA2C74B8-A7D7-334C-95B6-A9E60EE47B6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8615429" y="2658532"/>
            <a:ext cx="2310207" cy="1678874"/>
          </a:xfrm>
          <a:custGeom>
            <a:avLst/>
            <a:gdLst>
              <a:gd name="connsiteX0" fmla="*/ 0 w 2310207"/>
              <a:gd name="connsiteY0" fmla="*/ 0 h 1678874"/>
              <a:gd name="connsiteX1" fmla="*/ 2310207 w 2310207"/>
              <a:gd name="connsiteY1" fmla="*/ 0 h 1678874"/>
              <a:gd name="connsiteX2" fmla="*/ 2310207 w 2310207"/>
              <a:gd name="connsiteY2" fmla="*/ 1678874 h 1678874"/>
              <a:gd name="connsiteX3" fmla="*/ 0 w 2310207"/>
              <a:gd name="connsiteY3" fmla="*/ 1678874 h 16788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10207" h="1678874">
                <a:moveTo>
                  <a:pt x="0" y="0"/>
                </a:moveTo>
                <a:lnTo>
                  <a:pt x="2310207" y="0"/>
                </a:lnTo>
                <a:lnTo>
                  <a:pt x="2310207" y="1678874"/>
                </a:lnTo>
                <a:lnTo>
                  <a:pt x="0" y="1678874"/>
                </a:lnTo>
                <a:close/>
              </a:path>
            </a:pathLst>
          </a:cu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421013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xmlns="" id="{3F8CD9E4-D4C2-FE4A-959D-C41B9DD4A65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41309" y="1732338"/>
            <a:ext cx="5073694" cy="2726616"/>
          </a:xfrm>
          <a:custGeom>
            <a:avLst/>
            <a:gdLst>
              <a:gd name="connsiteX0" fmla="*/ 0 w 5073694"/>
              <a:gd name="connsiteY0" fmla="*/ 0 h 2726616"/>
              <a:gd name="connsiteX1" fmla="*/ 5073694 w 5073694"/>
              <a:gd name="connsiteY1" fmla="*/ 0 h 2726616"/>
              <a:gd name="connsiteX2" fmla="*/ 5073694 w 5073694"/>
              <a:gd name="connsiteY2" fmla="*/ 2726616 h 2726616"/>
              <a:gd name="connsiteX3" fmla="*/ 0 w 5073694"/>
              <a:gd name="connsiteY3" fmla="*/ 2726616 h 27266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73694" h="2726616">
                <a:moveTo>
                  <a:pt x="0" y="0"/>
                </a:moveTo>
                <a:lnTo>
                  <a:pt x="5073694" y="0"/>
                </a:lnTo>
                <a:lnTo>
                  <a:pt x="5073694" y="2726616"/>
                </a:lnTo>
                <a:lnTo>
                  <a:pt x="0" y="2726616"/>
                </a:lnTo>
                <a:close/>
              </a:path>
            </a:pathLst>
          </a:cu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xmlns="" id="{1E4BD11B-FF6E-4043-A679-C81F6E4112C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376998" y="1732338"/>
            <a:ext cx="5073694" cy="2726616"/>
          </a:xfrm>
          <a:custGeom>
            <a:avLst/>
            <a:gdLst>
              <a:gd name="connsiteX0" fmla="*/ 0 w 5073694"/>
              <a:gd name="connsiteY0" fmla="*/ 0 h 2726616"/>
              <a:gd name="connsiteX1" fmla="*/ 5073694 w 5073694"/>
              <a:gd name="connsiteY1" fmla="*/ 0 h 2726616"/>
              <a:gd name="connsiteX2" fmla="*/ 5073694 w 5073694"/>
              <a:gd name="connsiteY2" fmla="*/ 2726616 h 2726616"/>
              <a:gd name="connsiteX3" fmla="*/ 0 w 5073694"/>
              <a:gd name="connsiteY3" fmla="*/ 2726616 h 27266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73694" h="2726616">
                <a:moveTo>
                  <a:pt x="0" y="0"/>
                </a:moveTo>
                <a:lnTo>
                  <a:pt x="5073694" y="0"/>
                </a:lnTo>
                <a:lnTo>
                  <a:pt x="5073694" y="2726616"/>
                </a:lnTo>
                <a:lnTo>
                  <a:pt x="0" y="2726616"/>
                </a:lnTo>
                <a:close/>
              </a:path>
            </a:pathLst>
          </a:cu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073959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xmlns="" id="{E49CA3E7-77DF-514F-978C-7A834872EA7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388447" y="181948"/>
            <a:ext cx="2505251" cy="3247053"/>
          </a:xfrm>
          <a:custGeom>
            <a:avLst/>
            <a:gdLst>
              <a:gd name="connsiteX0" fmla="*/ 0 w 2505251"/>
              <a:gd name="connsiteY0" fmla="*/ 0 h 3247053"/>
              <a:gd name="connsiteX1" fmla="*/ 2505251 w 2505251"/>
              <a:gd name="connsiteY1" fmla="*/ 0 h 3247053"/>
              <a:gd name="connsiteX2" fmla="*/ 2505251 w 2505251"/>
              <a:gd name="connsiteY2" fmla="*/ 3247053 h 3247053"/>
              <a:gd name="connsiteX3" fmla="*/ 0 w 2505251"/>
              <a:gd name="connsiteY3" fmla="*/ 3247053 h 32470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05251" h="3247053">
                <a:moveTo>
                  <a:pt x="0" y="0"/>
                </a:moveTo>
                <a:lnTo>
                  <a:pt x="2505251" y="0"/>
                </a:lnTo>
                <a:lnTo>
                  <a:pt x="2505251" y="3247053"/>
                </a:lnTo>
                <a:lnTo>
                  <a:pt x="0" y="3247053"/>
                </a:lnTo>
                <a:close/>
              </a:path>
            </a:pathLst>
          </a:cu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xmlns="" id="{FE118308-F020-D448-8EC3-DB2B0035570E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694223" y="181948"/>
            <a:ext cx="2505251" cy="3247053"/>
          </a:xfrm>
          <a:custGeom>
            <a:avLst/>
            <a:gdLst>
              <a:gd name="connsiteX0" fmla="*/ 0 w 2505251"/>
              <a:gd name="connsiteY0" fmla="*/ 0 h 3247053"/>
              <a:gd name="connsiteX1" fmla="*/ 2505251 w 2505251"/>
              <a:gd name="connsiteY1" fmla="*/ 0 h 3247053"/>
              <a:gd name="connsiteX2" fmla="*/ 2505251 w 2505251"/>
              <a:gd name="connsiteY2" fmla="*/ 3247053 h 3247053"/>
              <a:gd name="connsiteX3" fmla="*/ 0 w 2505251"/>
              <a:gd name="connsiteY3" fmla="*/ 3247053 h 32470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05251" h="3247053">
                <a:moveTo>
                  <a:pt x="0" y="0"/>
                </a:moveTo>
                <a:lnTo>
                  <a:pt x="2505251" y="0"/>
                </a:lnTo>
                <a:lnTo>
                  <a:pt x="2505251" y="3247053"/>
                </a:lnTo>
                <a:lnTo>
                  <a:pt x="0" y="3247053"/>
                </a:lnTo>
                <a:close/>
              </a:path>
            </a:pathLst>
          </a:cu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xmlns="" id="{28715096-ED93-6E44-AF9F-E938DFB85F3F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181948"/>
            <a:ext cx="2505251" cy="3247053"/>
          </a:xfrm>
          <a:custGeom>
            <a:avLst/>
            <a:gdLst>
              <a:gd name="connsiteX0" fmla="*/ 0 w 2505251"/>
              <a:gd name="connsiteY0" fmla="*/ 0 h 3247053"/>
              <a:gd name="connsiteX1" fmla="*/ 2505251 w 2505251"/>
              <a:gd name="connsiteY1" fmla="*/ 0 h 3247053"/>
              <a:gd name="connsiteX2" fmla="*/ 2505251 w 2505251"/>
              <a:gd name="connsiteY2" fmla="*/ 3247053 h 3247053"/>
              <a:gd name="connsiteX3" fmla="*/ 0 w 2505251"/>
              <a:gd name="connsiteY3" fmla="*/ 3247053 h 32470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05251" h="3247053">
                <a:moveTo>
                  <a:pt x="0" y="0"/>
                </a:moveTo>
                <a:lnTo>
                  <a:pt x="2505251" y="0"/>
                </a:lnTo>
                <a:lnTo>
                  <a:pt x="2505251" y="3247053"/>
                </a:lnTo>
                <a:lnTo>
                  <a:pt x="0" y="3247053"/>
                </a:lnTo>
                <a:close/>
              </a:path>
            </a:pathLst>
          </a:cu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9425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D958BC0-A6E1-A64B-84CD-F9C83FB538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6C0D3CE-CAE2-EF45-8E6C-DC994DE3B1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243AD7C-1739-F946-8851-520690198F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304EE-2232-824E-9AEA-64E98F749C3A}" type="datetimeFigureOut">
              <a:rPr lang="en-US" smtClean="0"/>
              <a:t>8/18/2021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2DEBF12-51A5-1C4E-A753-A635FE183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3AE2BDF-D168-B045-A69D-2DB5288041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A455D-CC65-5246-99DA-CAE4635BE6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282986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xmlns="" id="{2E44CF1E-628E-5846-A1CE-39B2C9A0B0B7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989044" y="3255707"/>
            <a:ext cx="3079102" cy="2975974"/>
          </a:xfrm>
          <a:custGeom>
            <a:avLst/>
            <a:gdLst>
              <a:gd name="connsiteX0" fmla="*/ 0 w 3079102"/>
              <a:gd name="connsiteY0" fmla="*/ 0 h 2975974"/>
              <a:gd name="connsiteX1" fmla="*/ 3079102 w 3079102"/>
              <a:gd name="connsiteY1" fmla="*/ 0 h 2975974"/>
              <a:gd name="connsiteX2" fmla="*/ 3079102 w 3079102"/>
              <a:gd name="connsiteY2" fmla="*/ 2975974 h 2975974"/>
              <a:gd name="connsiteX3" fmla="*/ 0 w 3079102"/>
              <a:gd name="connsiteY3" fmla="*/ 2975974 h 2975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79102" h="2975974">
                <a:moveTo>
                  <a:pt x="0" y="0"/>
                </a:moveTo>
                <a:lnTo>
                  <a:pt x="3079102" y="0"/>
                </a:lnTo>
                <a:lnTo>
                  <a:pt x="3079102" y="2975974"/>
                </a:lnTo>
                <a:lnTo>
                  <a:pt x="0" y="2975974"/>
                </a:lnTo>
                <a:close/>
              </a:path>
            </a:pathLst>
          </a:cu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xmlns="" id="{0FA42DBB-F0F2-BC43-BF70-D6B2CC1ECA6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123854" y="3255707"/>
            <a:ext cx="3079102" cy="2975974"/>
          </a:xfrm>
          <a:custGeom>
            <a:avLst/>
            <a:gdLst>
              <a:gd name="connsiteX0" fmla="*/ 0 w 3079102"/>
              <a:gd name="connsiteY0" fmla="*/ 0 h 2975974"/>
              <a:gd name="connsiteX1" fmla="*/ 3079102 w 3079102"/>
              <a:gd name="connsiteY1" fmla="*/ 0 h 2975974"/>
              <a:gd name="connsiteX2" fmla="*/ 3079102 w 3079102"/>
              <a:gd name="connsiteY2" fmla="*/ 2975974 h 2975974"/>
              <a:gd name="connsiteX3" fmla="*/ 0 w 3079102"/>
              <a:gd name="connsiteY3" fmla="*/ 2975974 h 2975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79102" h="2975974">
                <a:moveTo>
                  <a:pt x="0" y="0"/>
                </a:moveTo>
                <a:lnTo>
                  <a:pt x="3079102" y="0"/>
                </a:lnTo>
                <a:lnTo>
                  <a:pt x="3079102" y="2975974"/>
                </a:lnTo>
                <a:lnTo>
                  <a:pt x="0" y="2975974"/>
                </a:lnTo>
                <a:close/>
              </a:path>
            </a:pathLst>
          </a:cu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xmlns="" id="{DAC52BF4-5B63-374C-A505-0F6630C06FD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556449" y="1749490"/>
            <a:ext cx="3079102" cy="2822508"/>
          </a:xfrm>
          <a:custGeom>
            <a:avLst/>
            <a:gdLst>
              <a:gd name="connsiteX0" fmla="*/ 0 w 3079102"/>
              <a:gd name="connsiteY0" fmla="*/ 0 h 2822508"/>
              <a:gd name="connsiteX1" fmla="*/ 3079102 w 3079102"/>
              <a:gd name="connsiteY1" fmla="*/ 0 h 2822508"/>
              <a:gd name="connsiteX2" fmla="*/ 3079102 w 3079102"/>
              <a:gd name="connsiteY2" fmla="*/ 2822508 h 2822508"/>
              <a:gd name="connsiteX3" fmla="*/ 0 w 3079102"/>
              <a:gd name="connsiteY3" fmla="*/ 2822508 h 28225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79102" h="2822508">
                <a:moveTo>
                  <a:pt x="0" y="0"/>
                </a:moveTo>
                <a:lnTo>
                  <a:pt x="3079102" y="0"/>
                </a:lnTo>
                <a:lnTo>
                  <a:pt x="3079102" y="2822508"/>
                </a:lnTo>
                <a:lnTo>
                  <a:pt x="0" y="2822508"/>
                </a:lnTo>
                <a:close/>
              </a:path>
            </a:pathLst>
          </a:cu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672021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xmlns="" id="{6E700A5B-B670-6841-8845-D26FC3580D57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877079" y="3552632"/>
            <a:ext cx="4534677" cy="2533261"/>
          </a:xfrm>
          <a:custGeom>
            <a:avLst/>
            <a:gdLst>
              <a:gd name="connsiteX0" fmla="*/ 0 w 4534677"/>
              <a:gd name="connsiteY0" fmla="*/ 0 h 2533261"/>
              <a:gd name="connsiteX1" fmla="*/ 4534677 w 4534677"/>
              <a:gd name="connsiteY1" fmla="*/ 0 h 2533261"/>
              <a:gd name="connsiteX2" fmla="*/ 4534677 w 4534677"/>
              <a:gd name="connsiteY2" fmla="*/ 2533261 h 2533261"/>
              <a:gd name="connsiteX3" fmla="*/ 0 w 4534677"/>
              <a:gd name="connsiteY3" fmla="*/ 2533261 h 25332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34677" h="2533261">
                <a:moveTo>
                  <a:pt x="0" y="0"/>
                </a:moveTo>
                <a:lnTo>
                  <a:pt x="4534677" y="0"/>
                </a:lnTo>
                <a:lnTo>
                  <a:pt x="4534677" y="2533261"/>
                </a:lnTo>
                <a:lnTo>
                  <a:pt x="0" y="2533261"/>
                </a:lnTo>
                <a:close/>
              </a:path>
            </a:pathLst>
          </a:cu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xmlns="" id="{D15AA6D8-E3CD-6D49-8BF9-DD50723C5A8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77079" y="772109"/>
            <a:ext cx="4534677" cy="2533261"/>
          </a:xfrm>
          <a:custGeom>
            <a:avLst/>
            <a:gdLst>
              <a:gd name="connsiteX0" fmla="*/ 0 w 4534677"/>
              <a:gd name="connsiteY0" fmla="*/ 0 h 2533261"/>
              <a:gd name="connsiteX1" fmla="*/ 4534677 w 4534677"/>
              <a:gd name="connsiteY1" fmla="*/ 0 h 2533261"/>
              <a:gd name="connsiteX2" fmla="*/ 4534677 w 4534677"/>
              <a:gd name="connsiteY2" fmla="*/ 2533261 h 2533261"/>
              <a:gd name="connsiteX3" fmla="*/ 0 w 4534677"/>
              <a:gd name="connsiteY3" fmla="*/ 2533261 h 25332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34677" h="2533261">
                <a:moveTo>
                  <a:pt x="0" y="0"/>
                </a:moveTo>
                <a:lnTo>
                  <a:pt x="4534677" y="0"/>
                </a:lnTo>
                <a:lnTo>
                  <a:pt x="4534677" y="2533261"/>
                </a:lnTo>
                <a:lnTo>
                  <a:pt x="0" y="2533261"/>
                </a:lnTo>
                <a:close/>
              </a:path>
            </a:pathLst>
          </a:cu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960205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xmlns="" id="{035929C7-88E2-334B-8CA1-55F20D185B1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7750628" y="1217645"/>
            <a:ext cx="2108719" cy="2108719"/>
          </a:xfrm>
          <a:custGeom>
            <a:avLst/>
            <a:gdLst>
              <a:gd name="connsiteX0" fmla="*/ 0 w 2108719"/>
              <a:gd name="connsiteY0" fmla="*/ 0 h 2108719"/>
              <a:gd name="connsiteX1" fmla="*/ 2108719 w 2108719"/>
              <a:gd name="connsiteY1" fmla="*/ 0 h 2108719"/>
              <a:gd name="connsiteX2" fmla="*/ 2108719 w 2108719"/>
              <a:gd name="connsiteY2" fmla="*/ 2108719 h 2108719"/>
              <a:gd name="connsiteX3" fmla="*/ 0 w 2108719"/>
              <a:gd name="connsiteY3" fmla="*/ 2108719 h 21087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08719" h="2108719">
                <a:moveTo>
                  <a:pt x="0" y="0"/>
                </a:moveTo>
                <a:lnTo>
                  <a:pt x="2108719" y="0"/>
                </a:lnTo>
                <a:lnTo>
                  <a:pt x="2108719" y="2108719"/>
                </a:lnTo>
                <a:lnTo>
                  <a:pt x="0" y="2108719"/>
                </a:lnTo>
                <a:close/>
              </a:path>
            </a:pathLst>
          </a:cu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xmlns="" id="{9BD36855-27EF-9A44-9D14-B15E81CADEA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0083281" y="1217645"/>
            <a:ext cx="2108719" cy="2108719"/>
          </a:xfrm>
          <a:custGeom>
            <a:avLst/>
            <a:gdLst>
              <a:gd name="connsiteX0" fmla="*/ 0 w 2108719"/>
              <a:gd name="connsiteY0" fmla="*/ 0 h 2108719"/>
              <a:gd name="connsiteX1" fmla="*/ 2108719 w 2108719"/>
              <a:gd name="connsiteY1" fmla="*/ 0 h 2108719"/>
              <a:gd name="connsiteX2" fmla="*/ 2108719 w 2108719"/>
              <a:gd name="connsiteY2" fmla="*/ 2108719 h 2108719"/>
              <a:gd name="connsiteX3" fmla="*/ 0 w 2108719"/>
              <a:gd name="connsiteY3" fmla="*/ 2108719 h 21087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08719" h="2108719">
                <a:moveTo>
                  <a:pt x="0" y="0"/>
                </a:moveTo>
                <a:lnTo>
                  <a:pt x="2108719" y="0"/>
                </a:lnTo>
                <a:lnTo>
                  <a:pt x="2108719" y="2108719"/>
                </a:lnTo>
                <a:lnTo>
                  <a:pt x="0" y="2108719"/>
                </a:lnTo>
                <a:close/>
              </a:path>
            </a:pathLst>
          </a:cu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xmlns="" id="{33C24C91-5C4D-0C4F-8A50-226829331BC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750628" y="3531637"/>
            <a:ext cx="2108719" cy="2108719"/>
          </a:xfrm>
          <a:custGeom>
            <a:avLst/>
            <a:gdLst>
              <a:gd name="connsiteX0" fmla="*/ 0 w 2108719"/>
              <a:gd name="connsiteY0" fmla="*/ 0 h 2108719"/>
              <a:gd name="connsiteX1" fmla="*/ 2108719 w 2108719"/>
              <a:gd name="connsiteY1" fmla="*/ 0 h 2108719"/>
              <a:gd name="connsiteX2" fmla="*/ 2108719 w 2108719"/>
              <a:gd name="connsiteY2" fmla="*/ 2108719 h 2108719"/>
              <a:gd name="connsiteX3" fmla="*/ 0 w 2108719"/>
              <a:gd name="connsiteY3" fmla="*/ 2108719 h 21087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08719" h="2108719">
                <a:moveTo>
                  <a:pt x="0" y="0"/>
                </a:moveTo>
                <a:lnTo>
                  <a:pt x="2108719" y="0"/>
                </a:lnTo>
                <a:lnTo>
                  <a:pt x="2108719" y="2108719"/>
                </a:lnTo>
                <a:lnTo>
                  <a:pt x="0" y="2108719"/>
                </a:lnTo>
                <a:close/>
              </a:path>
            </a:pathLst>
          </a:cu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xmlns="" id="{334E7F68-E928-704E-B778-C239FAE5AEB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083281" y="3531637"/>
            <a:ext cx="2108719" cy="2108719"/>
          </a:xfrm>
          <a:custGeom>
            <a:avLst/>
            <a:gdLst>
              <a:gd name="connsiteX0" fmla="*/ 0 w 2108719"/>
              <a:gd name="connsiteY0" fmla="*/ 0 h 2108719"/>
              <a:gd name="connsiteX1" fmla="*/ 2108719 w 2108719"/>
              <a:gd name="connsiteY1" fmla="*/ 0 h 2108719"/>
              <a:gd name="connsiteX2" fmla="*/ 2108719 w 2108719"/>
              <a:gd name="connsiteY2" fmla="*/ 2108719 h 2108719"/>
              <a:gd name="connsiteX3" fmla="*/ 0 w 2108719"/>
              <a:gd name="connsiteY3" fmla="*/ 2108719 h 21087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08719" h="2108719">
                <a:moveTo>
                  <a:pt x="0" y="0"/>
                </a:moveTo>
                <a:lnTo>
                  <a:pt x="2108719" y="0"/>
                </a:lnTo>
                <a:lnTo>
                  <a:pt x="2108719" y="2108719"/>
                </a:lnTo>
                <a:lnTo>
                  <a:pt x="0" y="2108719"/>
                </a:lnTo>
                <a:close/>
              </a:path>
            </a:pathLst>
          </a:cu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711856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xmlns="" id="{7457AE70-DBC6-4E4C-B87E-0C2124DD441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2943594" cy="2001520"/>
          </a:xfrm>
          <a:custGeom>
            <a:avLst/>
            <a:gdLst>
              <a:gd name="connsiteX0" fmla="*/ 0 w 2943594"/>
              <a:gd name="connsiteY0" fmla="*/ 0 h 2001520"/>
              <a:gd name="connsiteX1" fmla="*/ 2943594 w 2943594"/>
              <a:gd name="connsiteY1" fmla="*/ 0 h 2001520"/>
              <a:gd name="connsiteX2" fmla="*/ 2943594 w 2943594"/>
              <a:gd name="connsiteY2" fmla="*/ 2001520 h 2001520"/>
              <a:gd name="connsiteX3" fmla="*/ 0 w 2943594"/>
              <a:gd name="connsiteY3" fmla="*/ 2001520 h 2001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3594" h="2001520">
                <a:moveTo>
                  <a:pt x="0" y="0"/>
                </a:moveTo>
                <a:lnTo>
                  <a:pt x="2943594" y="0"/>
                </a:lnTo>
                <a:lnTo>
                  <a:pt x="2943594" y="2001520"/>
                </a:lnTo>
                <a:lnTo>
                  <a:pt x="0" y="2001520"/>
                </a:lnTo>
                <a:close/>
              </a:path>
            </a:pathLst>
          </a:cu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22" name="Picture Placeholder 21">
            <a:extLst>
              <a:ext uri="{FF2B5EF4-FFF2-40B4-BE49-F238E27FC236}">
                <a16:creationId xmlns:a16="http://schemas.microsoft.com/office/drawing/2014/main" xmlns="" id="{03FEAB41-7C50-AC4F-905F-B867616343E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2943594" y="0"/>
            <a:ext cx="2943594" cy="2001520"/>
          </a:xfrm>
          <a:custGeom>
            <a:avLst/>
            <a:gdLst>
              <a:gd name="connsiteX0" fmla="*/ 0 w 2943594"/>
              <a:gd name="connsiteY0" fmla="*/ 0 h 2001520"/>
              <a:gd name="connsiteX1" fmla="*/ 2943594 w 2943594"/>
              <a:gd name="connsiteY1" fmla="*/ 0 h 2001520"/>
              <a:gd name="connsiteX2" fmla="*/ 2943594 w 2943594"/>
              <a:gd name="connsiteY2" fmla="*/ 2001520 h 2001520"/>
              <a:gd name="connsiteX3" fmla="*/ 0 w 2943594"/>
              <a:gd name="connsiteY3" fmla="*/ 2001520 h 2001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3594" h="2001520">
                <a:moveTo>
                  <a:pt x="0" y="0"/>
                </a:moveTo>
                <a:lnTo>
                  <a:pt x="2943594" y="0"/>
                </a:lnTo>
                <a:lnTo>
                  <a:pt x="2943594" y="2001520"/>
                </a:lnTo>
                <a:lnTo>
                  <a:pt x="0" y="2001520"/>
                </a:lnTo>
                <a:close/>
              </a:path>
            </a:pathLst>
          </a:cu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xmlns="" id="{0A15EA44-4F5B-0B43-B3FB-F94B89E8853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887188" y="0"/>
            <a:ext cx="2943594" cy="2001520"/>
          </a:xfrm>
          <a:custGeom>
            <a:avLst/>
            <a:gdLst>
              <a:gd name="connsiteX0" fmla="*/ 0 w 2943594"/>
              <a:gd name="connsiteY0" fmla="*/ 0 h 2001520"/>
              <a:gd name="connsiteX1" fmla="*/ 2943594 w 2943594"/>
              <a:gd name="connsiteY1" fmla="*/ 0 h 2001520"/>
              <a:gd name="connsiteX2" fmla="*/ 2943594 w 2943594"/>
              <a:gd name="connsiteY2" fmla="*/ 2001520 h 2001520"/>
              <a:gd name="connsiteX3" fmla="*/ 0 w 2943594"/>
              <a:gd name="connsiteY3" fmla="*/ 2001520 h 2001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3594" h="2001520">
                <a:moveTo>
                  <a:pt x="0" y="0"/>
                </a:moveTo>
                <a:lnTo>
                  <a:pt x="2943594" y="0"/>
                </a:lnTo>
                <a:lnTo>
                  <a:pt x="2943594" y="2001520"/>
                </a:lnTo>
                <a:lnTo>
                  <a:pt x="0" y="2001520"/>
                </a:lnTo>
                <a:close/>
              </a:path>
            </a:pathLst>
          </a:cu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xmlns="" id="{DC11627A-999E-4542-8737-5EE1484D6F3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4856480"/>
            <a:ext cx="2943594" cy="2001520"/>
          </a:xfrm>
          <a:custGeom>
            <a:avLst/>
            <a:gdLst>
              <a:gd name="connsiteX0" fmla="*/ 0 w 2943594"/>
              <a:gd name="connsiteY0" fmla="*/ 0 h 2001520"/>
              <a:gd name="connsiteX1" fmla="*/ 2943594 w 2943594"/>
              <a:gd name="connsiteY1" fmla="*/ 0 h 2001520"/>
              <a:gd name="connsiteX2" fmla="*/ 2943594 w 2943594"/>
              <a:gd name="connsiteY2" fmla="*/ 2001520 h 2001520"/>
              <a:gd name="connsiteX3" fmla="*/ 0 w 2943594"/>
              <a:gd name="connsiteY3" fmla="*/ 2001520 h 2001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3594" h="2001520">
                <a:moveTo>
                  <a:pt x="0" y="0"/>
                </a:moveTo>
                <a:lnTo>
                  <a:pt x="2943594" y="0"/>
                </a:lnTo>
                <a:lnTo>
                  <a:pt x="2943594" y="2001520"/>
                </a:lnTo>
                <a:lnTo>
                  <a:pt x="0" y="2001520"/>
                </a:lnTo>
                <a:close/>
              </a:path>
            </a:pathLst>
          </a:cu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xmlns="" id="{D1CBD0A5-0F80-5247-89DC-EE05D7BA17F0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2943594" y="4856480"/>
            <a:ext cx="2943594" cy="2001520"/>
          </a:xfrm>
          <a:custGeom>
            <a:avLst/>
            <a:gdLst>
              <a:gd name="connsiteX0" fmla="*/ 0 w 2943594"/>
              <a:gd name="connsiteY0" fmla="*/ 0 h 2001520"/>
              <a:gd name="connsiteX1" fmla="*/ 2943594 w 2943594"/>
              <a:gd name="connsiteY1" fmla="*/ 0 h 2001520"/>
              <a:gd name="connsiteX2" fmla="*/ 2943594 w 2943594"/>
              <a:gd name="connsiteY2" fmla="*/ 2001520 h 2001520"/>
              <a:gd name="connsiteX3" fmla="*/ 0 w 2943594"/>
              <a:gd name="connsiteY3" fmla="*/ 2001520 h 2001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3594" h="2001520">
                <a:moveTo>
                  <a:pt x="0" y="0"/>
                </a:moveTo>
                <a:lnTo>
                  <a:pt x="2943594" y="0"/>
                </a:lnTo>
                <a:lnTo>
                  <a:pt x="2943594" y="2001520"/>
                </a:lnTo>
                <a:lnTo>
                  <a:pt x="0" y="2001520"/>
                </a:lnTo>
                <a:close/>
              </a:path>
            </a:pathLst>
          </a:cu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xmlns="" id="{EA7D0D2F-574B-5A47-986F-2103C37AD69C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887188" y="4856480"/>
            <a:ext cx="2943594" cy="2001520"/>
          </a:xfrm>
          <a:custGeom>
            <a:avLst/>
            <a:gdLst>
              <a:gd name="connsiteX0" fmla="*/ 0 w 2943594"/>
              <a:gd name="connsiteY0" fmla="*/ 0 h 2001520"/>
              <a:gd name="connsiteX1" fmla="*/ 2943594 w 2943594"/>
              <a:gd name="connsiteY1" fmla="*/ 0 h 2001520"/>
              <a:gd name="connsiteX2" fmla="*/ 2943594 w 2943594"/>
              <a:gd name="connsiteY2" fmla="*/ 2001520 h 2001520"/>
              <a:gd name="connsiteX3" fmla="*/ 0 w 2943594"/>
              <a:gd name="connsiteY3" fmla="*/ 2001520 h 2001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3594" h="2001520">
                <a:moveTo>
                  <a:pt x="0" y="0"/>
                </a:moveTo>
                <a:lnTo>
                  <a:pt x="2943594" y="0"/>
                </a:lnTo>
                <a:lnTo>
                  <a:pt x="2943594" y="2001520"/>
                </a:lnTo>
                <a:lnTo>
                  <a:pt x="0" y="2001520"/>
                </a:lnTo>
                <a:close/>
              </a:path>
            </a:pathLst>
          </a:cu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034285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xmlns="" id="{B337468B-5508-6C46-A190-1832833C626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71123" y="1819373"/>
            <a:ext cx="2419647" cy="3226699"/>
          </a:xfrm>
          <a:custGeom>
            <a:avLst/>
            <a:gdLst>
              <a:gd name="connsiteX0" fmla="*/ 0 w 2943594"/>
              <a:gd name="connsiteY0" fmla="*/ 0 h 2001520"/>
              <a:gd name="connsiteX1" fmla="*/ 2943594 w 2943594"/>
              <a:gd name="connsiteY1" fmla="*/ 0 h 2001520"/>
              <a:gd name="connsiteX2" fmla="*/ 2943594 w 2943594"/>
              <a:gd name="connsiteY2" fmla="*/ 2001520 h 2001520"/>
              <a:gd name="connsiteX3" fmla="*/ 0 w 2943594"/>
              <a:gd name="connsiteY3" fmla="*/ 2001520 h 2001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3594" h="2001520">
                <a:moveTo>
                  <a:pt x="0" y="0"/>
                </a:moveTo>
                <a:lnTo>
                  <a:pt x="2943594" y="0"/>
                </a:lnTo>
                <a:lnTo>
                  <a:pt x="2943594" y="2001520"/>
                </a:lnTo>
                <a:lnTo>
                  <a:pt x="0" y="2001520"/>
                </a:lnTo>
                <a:close/>
              </a:path>
            </a:pathLst>
          </a:cu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xmlns="" id="{966BD7A7-5386-7444-9BF5-B7281E54AA3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923068" y="1179163"/>
            <a:ext cx="3392999" cy="4524703"/>
          </a:xfrm>
          <a:custGeom>
            <a:avLst/>
            <a:gdLst>
              <a:gd name="connsiteX0" fmla="*/ 0 w 2943594"/>
              <a:gd name="connsiteY0" fmla="*/ 0 h 2001520"/>
              <a:gd name="connsiteX1" fmla="*/ 2943594 w 2943594"/>
              <a:gd name="connsiteY1" fmla="*/ 0 h 2001520"/>
              <a:gd name="connsiteX2" fmla="*/ 2943594 w 2943594"/>
              <a:gd name="connsiteY2" fmla="*/ 2001520 h 2001520"/>
              <a:gd name="connsiteX3" fmla="*/ 0 w 2943594"/>
              <a:gd name="connsiteY3" fmla="*/ 2001520 h 2001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3594" h="2001520">
                <a:moveTo>
                  <a:pt x="0" y="0"/>
                </a:moveTo>
                <a:lnTo>
                  <a:pt x="2943594" y="0"/>
                </a:lnTo>
                <a:lnTo>
                  <a:pt x="2943594" y="2001520"/>
                </a:lnTo>
                <a:lnTo>
                  <a:pt x="0" y="2001520"/>
                </a:lnTo>
                <a:close/>
              </a:path>
            </a:pathLst>
          </a:cu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300061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8">
            <a:extLst>
              <a:ext uri="{FF2B5EF4-FFF2-40B4-BE49-F238E27FC236}">
                <a16:creationId xmlns:a16="http://schemas.microsoft.com/office/drawing/2014/main" xmlns="" id="{90B4297F-17E3-584B-8825-00B984A2276D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6871324" y="741460"/>
            <a:ext cx="2540701" cy="5375078"/>
          </a:xfrm>
          <a:custGeom>
            <a:avLst/>
            <a:gdLst>
              <a:gd name="connsiteX0" fmla="*/ 292711 w 2228850"/>
              <a:gd name="connsiteY0" fmla="*/ 0 h 4715328"/>
              <a:gd name="connsiteX1" fmla="*/ 1936139 w 2228850"/>
              <a:gd name="connsiteY1" fmla="*/ 0 h 4715328"/>
              <a:gd name="connsiteX2" fmla="*/ 2228850 w 2228850"/>
              <a:gd name="connsiteY2" fmla="*/ 292711 h 4715328"/>
              <a:gd name="connsiteX3" fmla="*/ 2228850 w 2228850"/>
              <a:gd name="connsiteY3" fmla="*/ 1312585 h 4715328"/>
              <a:gd name="connsiteX4" fmla="*/ 2228850 w 2228850"/>
              <a:gd name="connsiteY4" fmla="*/ 1463517 h 4715328"/>
              <a:gd name="connsiteX5" fmla="*/ 2228850 w 2228850"/>
              <a:gd name="connsiteY5" fmla="*/ 2373697 h 4715328"/>
              <a:gd name="connsiteX6" fmla="*/ 2228850 w 2228850"/>
              <a:gd name="connsiteY6" fmla="*/ 2483391 h 4715328"/>
              <a:gd name="connsiteX7" fmla="*/ 2228850 w 2228850"/>
              <a:gd name="connsiteY7" fmla="*/ 3251811 h 4715328"/>
              <a:gd name="connsiteX8" fmla="*/ 2228850 w 2228850"/>
              <a:gd name="connsiteY8" fmla="*/ 3544503 h 4715328"/>
              <a:gd name="connsiteX9" fmla="*/ 2228850 w 2228850"/>
              <a:gd name="connsiteY9" fmla="*/ 4422617 h 4715328"/>
              <a:gd name="connsiteX10" fmla="*/ 1936139 w 2228850"/>
              <a:gd name="connsiteY10" fmla="*/ 4715328 h 4715328"/>
              <a:gd name="connsiteX11" fmla="*/ 292711 w 2228850"/>
              <a:gd name="connsiteY11" fmla="*/ 4715328 h 4715328"/>
              <a:gd name="connsiteX12" fmla="*/ 0 w 2228850"/>
              <a:gd name="connsiteY12" fmla="*/ 4422617 h 4715328"/>
              <a:gd name="connsiteX13" fmla="*/ 0 w 2228850"/>
              <a:gd name="connsiteY13" fmla="*/ 3544503 h 4715328"/>
              <a:gd name="connsiteX14" fmla="*/ 0 w 2228850"/>
              <a:gd name="connsiteY14" fmla="*/ 3251811 h 4715328"/>
              <a:gd name="connsiteX15" fmla="*/ 0 w 2228850"/>
              <a:gd name="connsiteY15" fmla="*/ 2483391 h 4715328"/>
              <a:gd name="connsiteX16" fmla="*/ 0 w 2228850"/>
              <a:gd name="connsiteY16" fmla="*/ 2373697 h 4715328"/>
              <a:gd name="connsiteX17" fmla="*/ 0 w 2228850"/>
              <a:gd name="connsiteY17" fmla="*/ 1463517 h 4715328"/>
              <a:gd name="connsiteX18" fmla="*/ 0 w 2228850"/>
              <a:gd name="connsiteY18" fmla="*/ 1312585 h 4715328"/>
              <a:gd name="connsiteX19" fmla="*/ 0 w 2228850"/>
              <a:gd name="connsiteY19" fmla="*/ 292711 h 4715328"/>
              <a:gd name="connsiteX20" fmla="*/ 292711 w 2228850"/>
              <a:gd name="connsiteY20" fmla="*/ 0 h 4715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228850" h="4715328">
                <a:moveTo>
                  <a:pt x="292711" y="0"/>
                </a:moveTo>
                <a:lnTo>
                  <a:pt x="1936139" y="0"/>
                </a:lnTo>
                <a:cubicBezTo>
                  <a:pt x="2097799" y="0"/>
                  <a:pt x="2228850" y="131051"/>
                  <a:pt x="2228850" y="292711"/>
                </a:cubicBezTo>
                <a:lnTo>
                  <a:pt x="2228850" y="1312585"/>
                </a:lnTo>
                <a:lnTo>
                  <a:pt x="2228850" y="1463517"/>
                </a:lnTo>
                <a:lnTo>
                  <a:pt x="2228850" y="2373697"/>
                </a:lnTo>
                <a:lnTo>
                  <a:pt x="2228850" y="2483391"/>
                </a:lnTo>
                <a:lnTo>
                  <a:pt x="2228850" y="3251811"/>
                </a:lnTo>
                <a:lnTo>
                  <a:pt x="2228850" y="3544503"/>
                </a:lnTo>
                <a:lnTo>
                  <a:pt x="2228850" y="4422617"/>
                </a:lnTo>
                <a:cubicBezTo>
                  <a:pt x="2228850" y="4584277"/>
                  <a:pt x="2097799" y="4715328"/>
                  <a:pt x="1936139" y="4715328"/>
                </a:cubicBezTo>
                <a:lnTo>
                  <a:pt x="292711" y="4715328"/>
                </a:lnTo>
                <a:cubicBezTo>
                  <a:pt x="131051" y="4715328"/>
                  <a:pt x="0" y="4584277"/>
                  <a:pt x="0" y="4422617"/>
                </a:cubicBezTo>
                <a:lnTo>
                  <a:pt x="0" y="3544503"/>
                </a:lnTo>
                <a:lnTo>
                  <a:pt x="0" y="3251811"/>
                </a:lnTo>
                <a:lnTo>
                  <a:pt x="0" y="2483391"/>
                </a:lnTo>
                <a:lnTo>
                  <a:pt x="0" y="2373697"/>
                </a:lnTo>
                <a:lnTo>
                  <a:pt x="0" y="1463517"/>
                </a:lnTo>
                <a:lnTo>
                  <a:pt x="0" y="1312585"/>
                </a:lnTo>
                <a:lnTo>
                  <a:pt x="0" y="292711"/>
                </a:lnTo>
                <a:cubicBezTo>
                  <a:pt x="0" y="131051"/>
                  <a:pt x="131051" y="0"/>
                  <a:pt x="292711" y="0"/>
                </a:cubicBezTo>
                <a:close/>
              </a:path>
            </a:pathLst>
          </a:cu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xmlns="" id="{C51825B4-29DC-354F-BA2F-6621BB7DF425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9941779" y="1592941"/>
            <a:ext cx="1735742" cy="3672116"/>
          </a:xfrm>
          <a:custGeom>
            <a:avLst/>
            <a:gdLst>
              <a:gd name="connsiteX0" fmla="*/ 292711 w 2228850"/>
              <a:gd name="connsiteY0" fmla="*/ 0 h 4715328"/>
              <a:gd name="connsiteX1" fmla="*/ 1936139 w 2228850"/>
              <a:gd name="connsiteY1" fmla="*/ 0 h 4715328"/>
              <a:gd name="connsiteX2" fmla="*/ 2228850 w 2228850"/>
              <a:gd name="connsiteY2" fmla="*/ 292711 h 4715328"/>
              <a:gd name="connsiteX3" fmla="*/ 2228850 w 2228850"/>
              <a:gd name="connsiteY3" fmla="*/ 1312585 h 4715328"/>
              <a:gd name="connsiteX4" fmla="*/ 2228850 w 2228850"/>
              <a:gd name="connsiteY4" fmla="*/ 1463517 h 4715328"/>
              <a:gd name="connsiteX5" fmla="*/ 2228850 w 2228850"/>
              <a:gd name="connsiteY5" fmla="*/ 2373697 h 4715328"/>
              <a:gd name="connsiteX6" fmla="*/ 2228850 w 2228850"/>
              <a:gd name="connsiteY6" fmla="*/ 2483391 h 4715328"/>
              <a:gd name="connsiteX7" fmla="*/ 2228850 w 2228850"/>
              <a:gd name="connsiteY7" fmla="*/ 3251811 h 4715328"/>
              <a:gd name="connsiteX8" fmla="*/ 2228850 w 2228850"/>
              <a:gd name="connsiteY8" fmla="*/ 3544503 h 4715328"/>
              <a:gd name="connsiteX9" fmla="*/ 2228850 w 2228850"/>
              <a:gd name="connsiteY9" fmla="*/ 4422617 h 4715328"/>
              <a:gd name="connsiteX10" fmla="*/ 1936139 w 2228850"/>
              <a:gd name="connsiteY10" fmla="*/ 4715328 h 4715328"/>
              <a:gd name="connsiteX11" fmla="*/ 292711 w 2228850"/>
              <a:gd name="connsiteY11" fmla="*/ 4715328 h 4715328"/>
              <a:gd name="connsiteX12" fmla="*/ 0 w 2228850"/>
              <a:gd name="connsiteY12" fmla="*/ 4422617 h 4715328"/>
              <a:gd name="connsiteX13" fmla="*/ 0 w 2228850"/>
              <a:gd name="connsiteY13" fmla="*/ 3544503 h 4715328"/>
              <a:gd name="connsiteX14" fmla="*/ 0 w 2228850"/>
              <a:gd name="connsiteY14" fmla="*/ 3251811 h 4715328"/>
              <a:gd name="connsiteX15" fmla="*/ 0 w 2228850"/>
              <a:gd name="connsiteY15" fmla="*/ 2483391 h 4715328"/>
              <a:gd name="connsiteX16" fmla="*/ 0 w 2228850"/>
              <a:gd name="connsiteY16" fmla="*/ 2373697 h 4715328"/>
              <a:gd name="connsiteX17" fmla="*/ 0 w 2228850"/>
              <a:gd name="connsiteY17" fmla="*/ 1463517 h 4715328"/>
              <a:gd name="connsiteX18" fmla="*/ 0 w 2228850"/>
              <a:gd name="connsiteY18" fmla="*/ 1312585 h 4715328"/>
              <a:gd name="connsiteX19" fmla="*/ 0 w 2228850"/>
              <a:gd name="connsiteY19" fmla="*/ 292711 h 4715328"/>
              <a:gd name="connsiteX20" fmla="*/ 292711 w 2228850"/>
              <a:gd name="connsiteY20" fmla="*/ 0 h 4715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228850" h="4715328">
                <a:moveTo>
                  <a:pt x="292711" y="0"/>
                </a:moveTo>
                <a:lnTo>
                  <a:pt x="1936139" y="0"/>
                </a:lnTo>
                <a:cubicBezTo>
                  <a:pt x="2097799" y="0"/>
                  <a:pt x="2228850" y="131051"/>
                  <a:pt x="2228850" y="292711"/>
                </a:cubicBezTo>
                <a:lnTo>
                  <a:pt x="2228850" y="1312585"/>
                </a:lnTo>
                <a:lnTo>
                  <a:pt x="2228850" y="1463517"/>
                </a:lnTo>
                <a:lnTo>
                  <a:pt x="2228850" y="2373697"/>
                </a:lnTo>
                <a:lnTo>
                  <a:pt x="2228850" y="2483391"/>
                </a:lnTo>
                <a:lnTo>
                  <a:pt x="2228850" y="3251811"/>
                </a:lnTo>
                <a:lnTo>
                  <a:pt x="2228850" y="3544503"/>
                </a:lnTo>
                <a:lnTo>
                  <a:pt x="2228850" y="4422617"/>
                </a:lnTo>
                <a:cubicBezTo>
                  <a:pt x="2228850" y="4584277"/>
                  <a:pt x="2097799" y="4715328"/>
                  <a:pt x="1936139" y="4715328"/>
                </a:cubicBezTo>
                <a:lnTo>
                  <a:pt x="292711" y="4715328"/>
                </a:lnTo>
                <a:cubicBezTo>
                  <a:pt x="131051" y="4715328"/>
                  <a:pt x="0" y="4584277"/>
                  <a:pt x="0" y="4422617"/>
                </a:cubicBezTo>
                <a:lnTo>
                  <a:pt x="0" y="3544503"/>
                </a:lnTo>
                <a:lnTo>
                  <a:pt x="0" y="3251811"/>
                </a:lnTo>
                <a:lnTo>
                  <a:pt x="0" y="2483391"/>
                </a:lnTo>
                <a:lnTo>
                  <a:pt x="0" y="2373697"/>
                </a:lnTo>
                <a:lnTo>
                  <a:pt x="0" y="1463517"/>
                </a:lnTo>
                <a:lnTo>
                  <a:pt x="0" y="1312585"/>
                </a:lnTo>
                <a:lnTo>
                  <a:pt x="0" y="292711"/>
                </a:lnTo>
                <a:cubicBezTo>
                  <a:pt x="0" y="131051"/>
                  <a:pt x="131051" y="0"/>
                  <a:pt x="292711" y="0"/>
                </a:cubicBezTo>
                <a:close/>
              </a:path>
            </a:pathLst>
          </a:cu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475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5BEB3C8-71D0-F749-BD2D-B097FC94FE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6D8B671-3610-DB41-9A78-05EB4C84C2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4BF44062-5D60-3E4C-A246-5BA67C7ABE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79303BA3-C8F4-5A41-B0BF-31E1A29CA5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304EE-2232-824E-9AEA-64E98F749C3A}" type="datetimeFigureOut">
              <a:rPr lang="en-US" smtClean="0"/>
              <a:t>8/18/2021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9598AFF-EF50-654E-85DC-05C1080536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D418F0B-35F6-074D-B4C7-1E13374ED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A455D-CC65-5246-99DA-CAE4635BE6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6426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A9B66E1-C62C-A940-A039-86AB9BD517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EBDFCD6-F7A6-704C-AB4C-206D38FF0A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F755A2D1-F5A0-A745-8426-11F2173A96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E74B05B7-B6C3-AE4C-8E80-603B9D06FA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BFB553ED-4423-6C43-A46B-137205A00E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6B9CF3C4-E8D7-4340-9F00-4AF191E79C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304EE-2232-824E-9AEA-64E98F749C3A}" type="datetimeFigureOut">
              <a:rPr lang="en-US" smtClean="0"/>
              <a:t>8/18/2021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E2101077-7B70-464A-83C4-CE3495B148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5EAE9AE7-A29B-E240-8D1B-E9F7E817A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A455D-CC65-5246-99DA-CAE4635BE6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2591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1908334-5DB1-EC46-872E-28E52F9B65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21D4338B-27DB-FB4E-9761-CB3E05630C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304EE-2232-824E-9AEA-64E98F749C3A}" type="datetimeFigureOut">
              <a:rPr lang="en-US" smtClean="0"/>
              <a:t>8/18/2021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5FCA25DD-8D80-3D40-B8FD-49F099B08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8E7E4B77-1C3C-2946-B00D-AF812A84D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A455D-CC65-5246-99DA-CAE4635BE6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7553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A52BDEEC-BD99-B745-BDE4-CAE31506FD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304EE-2232-824E-9AEA-64E98F749C3A}" type="datetimeFigureOut">
              <a:rPr lang="en-US" smtClean="0"/>
              <a:t>8/18/2021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2BD43BD7-A568-ED45-B3BA-3C2BB205A0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90D381A9-F184-A346-897D-D74B6EF71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A455D-CC65-5246-99DA-CAE4635BE6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3027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3FCF6C3-CA3A-144D-8624-5CFC77382C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06B49C7-D6DF-F049-BFFC-81098DC103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77C0F274-69D0-E649-AEB6-CD04B9C5DE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7352254A-8245-0043-AA46-9C2394B6B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304EE-2232-824E-9AEA-64E98F749C3A}" type="datetimeFigureOut">
              <a:rPr lang="en-US" smtClean="0"/>
              <a:t>8/18/2021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0AE2EE70-5B54-EC42-849B-EF6C6B6FA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C6420F8-29C3-8B46-AEF4-93DDAA781A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A455D-CC65-5246-99DA-CAE4635BE6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8461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103452C-8CCA-A449-9A38-A5CB921B6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8315B0E2-3A72-7744-9475-717D0712BB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3A519D0E-F88F-E341-8FEB-BC413E985A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7086BBE5-F548-394A-9DA3-2CBC90BB2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304EE-2232-824E-9AEA-64E98F749C3A}" type="datetimeFigureOut">
              <a:rPr lang="en-US" smtClean="0"/>
              <a:t>8/18/2021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454E937-4B4A-2847-8287-13FB5B7CD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5E5D58A-BDBA-E14D-A6C5-B2F01A51A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A455D-CC65-5246-99DA-CAE4635BE6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5004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85B369BB-2127-C446-A733-BEA84C8E19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258DE70-49C5-D74D-9C48-BCFDA014BB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DC92944-35BC-EF42-878D-C7ADD7176D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C304EE-2232-824E-9AEA-64E98F749C3A}" type="datetimeFigureOut">
              <a:rPr lang="en-US" smtClean="0"/>
              <a:t>8/18/2021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F147504-F649-6841-9D1C-91A2049B8E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E536051-2D0C-C34E-9396-BD231BD504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2A455D-CC65-5246-99DA-CAE4635BE6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5455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  <p:sldLayoutId id="2147483680" r:id="rId32"/>
    <p:sldLayoutId id="2147483681" r:id="rId33"/>
    <p:sldLayoutId id="2147483682" r:id="rId34"/>
    <p:sldLayoutId id="2147483683" r:id="rId3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2.xml"/><Relationship Id="rId5" Type="http://schemas.openxmlformats.org/officeDocument/2006/relationships/comments" Target="../comments/commen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4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B36BE97E-2814-6743-8188-8B89659885C3}"/>
              </a:ext>
            </a:extLst>
          </p:cNvPr>
          <p:cNvSpPr/>
          <p:nvPr/>
        </p:nvSpPr>
        <p:spPr>
          <a:xfrm>
            <a:off x="5212080" y="2407920"/>
            <a:ext cx="5836920" cy="1950720"/>
          </a:xfrm>
          <a:prstGeom prst="rect">
            <a:avLst/>
          </a:prstGeom>
          <a:gradFill>
            <a:gsLst>
              <a:gs pos="1000">
                <a:schemeClr val="accent1"/>
              </a:gs>
              <a:gs pos="100000">
                <a:schemeClr val="accent6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74359466-698B-994C-8550-7BAB5F996086}"/>
              </a:ext>
            </a:extLst>
          </p:cNvPr>
          <p:cNvSpPr txBox="1"/>
          <p:nvPr/>
        </p:nvSpPr>
        <p:spPr>
          <a:xfrm>
            <a:off x="5951197" y="2721559"/>
            <a:ext cx="435868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spc="300" dirty="0">
                <a:solidFill>
                  <a:schemeClr val="bg1"/>
                </a:solidFill>
                <a:latin typeface="Arial Black" panose="020B0A040201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НАЗВАНИЕ ПРОЕКТА</a:t>
            </a:r>
            <a:endParaRPr lang="en-US" sz="4400" b="1" spc="300" dirty="0">
              <a:solidFill>
                <a:schemeClr val="bg1"/>
              </a:solidFill>
              <a:latin typeface="Arial Black" panose="020B0A04020102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3CC25F20-DEC4-A948-835E-4ADBD20E345C}"/>
              </a:ext>
            </a:extLst>
          </p:cNvPr>
          <p:cNvSpPr/>
          <p:nvPr/>
        </p:nvSpPr>
        <p:spPr>
          <a:xfrm>
            <a:off x="6392843" y="4762346"/>
            <a:ext cx="4656157" cy="8790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Опишите в одном предложении основную суть вашего проекта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pic>
        <p:nvPicPr>
          <p:cNvPr id="24" name="Рисунок 23">
            <a:extLst>
              <a:ext uri="{FF2B5EF4-FFF2-40B4-BE49-F238E27FC236}">
                <a16:creationId xmlns:a16="http://schemas.microsoft.com/office/drawing/2014/main" xmlns="" id="{DCD5E30A-83BD-47B9-8A1B-533ACA2A9B92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/>
          <a:stretch>
            <a:fillRect/>
          </a:stretch>
        </p:blipFill>
        <p:spPr>
          <a:xfrm>
            <a:off x="992570" y="933781"/>
            <a:ext cx="4806589" cy="5219038"/>
          </a:xfrm>
          <a:noFill/>
        </p:spPr>
      </p:pic>
      <p:pic>
        <p:nvPicPr>
          <p:cNvPr id="29" name="Рисунок 28">
            <a:extLst>
              <a:ext uri="{FF2B5EF4-FFF2-40B4-BE49-F238E27FC236}">
                <a16:creationId xmlns:a16="http://schemas.microsoft.com/office/drawing/2014/main" xmlns="" id="{7831006C-93F8-4487-9689-BA53A3CBC1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11139" y="418065"/>
            <a:ext cx="1437861" cy="482785"/>
          </a:xfrm>
          <a:prstGeom prst="rect">
            <a:avLst/>
          </a:prstGeom>
        </p:spPr>
      </p:pic>
      <p:pic>
        <p:nvPicPr>
          <p:cNvPr id="32" name="Рисунок 31">
            <a:extLst>
              <a:ext uri="{FF2B5EF4-FFF2-40B4-BE49-F238E27FC236}">
                <a16:creationId xmlns:a16="http://schemas.microsoft.com/office/drawing/2014/main" xmlns="" id="{3762FCA6-A33E-4FCB-87D2-0316B127736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-89255" y="876842"/>
            <a:ext cx="1267775" cy="305402"/>
          </a:xfrm>
          <a:prstGeom prst="rect">
            <a:avLst/>
          </a:prstGeom>
        </p:spPr>
      </p:pic>
      <p:sp>
        <p:nvSpPr>
          <p:cNvPr id="33" name="Rectangle 23">
            <a:extLst>
              <a:ext uri="{FF2B5EF4-FFF2-40B4-BE49-F238E27FC236}">
                <a16:creationId xmlns:a16="http://schemas.microsoft.com/office/drawing/2014/main" xmlns="" id="{069C1DB6-81E2-4197-9BB2-4201F8F3D779}"/>
              </a:ext>
            </a:extLst>
          </p:cNvPr>
          <p:cNvSpPr/>
          <p:nvPr/>
        </p:nvSpPr>
        <p:spPr>
          <a:xfrm rot="5400000">
            <a:off x="-28297" y="5875732"/>
            <a:ext cx="126777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 Black" panose="020B0A04020102020204" pitchFamily="34" charset="0"/>
                <a:ea typeface="Roboto" panose="02000000000000000000" pitchFamily="2" charset="0"/>
                <a:cs typeface="Open Sans" panose="020B0606030504020204" pitchFamily="34" charset="0"/>
              </a:rPr>
              <a:t>PITCHDECK</a:t>
            </a:r>
          </a:p>
        </p:txBody>
      </p:sp>
      <p:grpSp>
        <p:nvGrpSpPr>
          <p:cNvPr id="34" name="Group 25">
            <a:extLst>
              <a:ext uri="{FF2B5EF4-FFF2-40B4-BE49-F238E27FC236}">
                <a16:creationId xmlns:a16="http://schemas.microsoft.com/office/drawing/2014/main" xmlns="" id="{1C1FCD03-5CDD-42BF-A0EB-93F354EC50F9}"/>
              </a:ext>
            </a:extLst>
          </p:cNvPr>
          <p:cNvGrpSpPr/>
          <p:nvPr/>
        </p:nvGrpSpPr>
        <p:grpSpPr>
          <a:xfrm rot="5400000">
            <a:off x="216973" y="3368040"/>
            <a:ext cx="777240" cy="121920"/>
            <a:chOff x="8442960" y="1844040"/>
            <a:chExt cx="777240" cy="121920"/>
          </a:xfrm>
          <a:gradFill>
            <a:gsLst>
              <a:gs pos="1000">
                <a:schemeClr val="accent1"/>
              </a:gs>
              <a:gs pos="100000">
                <a:schemeClr val="accent6"/>
              </a:gs>
            </a:gsLst>
            <a:lin ang="2700000" scaled="1"/>
          </a:gradFill>
        </p:grpSpPr>
        <p:sp>
          <p:nvSpPr>
            <p:cNvPr id="35" name="Parallelogram 26">
              <a:extLst>
                <a:ext uri="{FF2B5EF4-FFF2-40B4-BE49-F238E27FC236}">
                  <a16:creationId xmlns:a16="http://schemas.microsoft.com/office/drawing/2014/main" xmlns="" id="{3AF83B87-9FC7-46BB-878F-E91E959C476D}"/>
                </a:ext>
              </a:extLst>
            </p:cNvPr>
            <p:cNvSpPr/>
            <p:nvPr/>
          </p:nvSpPr>
          <p:spPr>
            <a:xfrm>
              <a:off x="8442960" y="1844040"/>
              <a:ext cx="228600" cy="121920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Parallelogram 27">
              <a:extLst>
                <a:ext uri="{FF2B5EF4-FFF2-40B4-BE49-F238E27FC236}">
                  <a16:creationId xmlns:a16="http://schemas.microsoft.com/office/drawing/2014/main" xmlns="" id="{A41802CF-4D5F-4F8C-8CC6-D11527A5765A}"/>
                </a:ext>
              </a:extLst>
            </p:cNvPr>
            <p:cNvSpPr/>
            <p:nvPr/>
          </p:nvSpPr>
          <p:spPr>
            <a:xfrm>
              <a:off x="8717280" y="1844040"/>
              <a:ext cx="228600" cy="121920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7" name="Parallelogram 28">
              <a:extLst>
                <a:ext uri="{FF2B5EF4-FFF2-40B4-BE49-F238E27FC236}">
                  <a16:creationId xmlns:a16="http://schemas.microsoft.com/office/drawing/2014/main" xmlns="" id="{34AE7E53-71D6-47EA-B2C8-CAED9C626490}"/>
                </a:ext>
              </a:extLst>
            </p:cNvPr>
            <p:cNvSpPr/>
            <p:nvPr/>
          </p:nvSpPr>
          <p:spPr>
            <a:xfrm>
              <a:off x="8991600" y="1844040"/>
              <a:ext cx="228600" cy="121920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315649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8B52DE69-1912-9D46-B010-1DC80FBA53AF}"/>
              </a:ext>
            </a:extLst>
          </p:cNvPr>
          <p:cNvSpPr/>
          <p:nvPr/>
        </p:nvSpPr>
        <p:spPr>
          <a:xfrm>
            <a:off x="-1" y="0"/>
            <a:ext cx="8148321" cy="6705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757D7D2-4E24-3548-9D3D-91A750E87974}"/>
              </a:ext>
            </a:extLst>
          </p:cNvPr>
          <p:cNvSpPr/>
          <p:nvPr/>
        </p:nvSpPr>
        <p:spPr>
          <a:xfrm>
            <a:off x="852468" y="1970667"/>
            <a:ext cx="373940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212529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О проекте</a:t>
            </a:r>
            <a:endParaRPr lang="en-US" sz="3600" b="1" dirty="0"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1EC43ABF-188D-204C-9897-B719503D6630}"/>
              </a:ext>
            </a:extLst>
          </p:cNvPr>
          <p:cNvSpPr/>
          <p:nvPr/>
        </p:nvSpPr>
        <p:spPr>
          <a:xfrm>
            <a:off x="852468" y="2829454"/>
            <a:ext cx="567025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latin typeface="Arial" panose="020B0604020202020204" pitchFamily="34" charset="0"/>
                <a:ea typeface="Istok Web"/>
                <a:cs typeface="Arial" panose="020B0604020202020204" pitchFamily="34" charset="0"/>
                <a:sym typeface="Istok Web"/>
              </a:rPr>
              <a:t>Проект </a:t>
            </a:r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ea typeface="Istok Web"/>
                <a:cs typeface="Arial" panose="020B0604020202020204" pitchFamily="34" charset="0"/>
                <a:sym typeface="Istok Web"/>
              </a:rPr>
              <a:t>(название) </a:t>
            </a:r>
            <a:r>
              <a:rPr lang="ru-RU" sz="1600" dirty="0">
                <a:latin typeface="Arial" panose="020B0604020202020204" pitchFamily="34" charset="0"/>
                <a:ea typeface="Istok Web"/>
                <a:cs typeface="Arial" panose="020B0604020202020204" pitchFamily="34" charset="0"/>
                <a:sym typeface="Istok Web"/>
              </a:rPr>
              <a:t>создает </a:t>
            </a:r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ea typeface="Istok Web"/>
                <a:cs typeface="Arial" panose="020B0604020202020204" pitchFamily="34" charset="0"/>
                <a:sym typeface="Istok Web"/>
              </a:rPr>
              <a:t>(суть решения) </a:t>
            </a:r>
            <a:r>
              <a:rPr lang="ru-RU" sz="1600" dirty="0">
                <a:latin typeface="Arial" panose="020B0604020202020204" pitchFamily="34" charset="0"/>
                <a:ea typeface="Istok Web"/>
                <a:cs typeface="Arial" panose="020B0604020202020204" pitchFamily="34" charset="0"/>
                <a:sym typeface="Istok Web"/>
              </a:rPr>
              <a:t>помогающий </a:t>
            </a:r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ea typeface="Istok Web"/>
                <a:cs typeface="Arial" panose="020B0604020202020204" pitchFamily="34" charset="0"/>
                <a:sym typeface="Istok Web"/>
              </a:rPr>
              <a:t>(описание аудитории)</a:t>
            </a:r>
            <a:r>
              <a:rPr lang="ru-RU" sz="1600" dirty="0">
                <a:latin typeface="Arial" panose="020B0604020202020204" pitchFamily="34" charset="0"/>
                <a:ea typeface="Istok Web"/>
                <a:cs typeface="Arial" panose="020B0604020202020204" pitchFamily="34" charset="0"/>
                <a:sym typeface="Istok Web"/>
              </a:rPr>
              <a:t> решать </a:t>
            </a:r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ea typeface="Istok Web"/>
                <a:cs typeface="Arial" panose="020B0604020202020204" pitchFamily="34" charset="0"/>
                <a:sym typeface="Istok Web"/>
              </a:rPr>
              <a:t>(проблему)</a:t>
            </a:r>
            <a:r>
              <a:rPr lang="ru-RU" sz="1600" dirty="0">
                <a:latin typeface="Arial" panose="020B0604020202020204" pitchFamily="34" charset="0"/>
                <a:ea typeface="Istok Web"/>
                <a:cs typeface="Arial" panose="020B0604020202020204" pitchFamily="34" charset="0"/>
                <a:sym typeface="Istok Web"/>
              </a:rPr>
              <a:t> при помощи </a:t>
            </a:r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ea typeface="Istok Web"/>
                <a:cs typeface="Arial" panose="020B0604020202020204" pitchFamily="34" charset="0"/>
                <a:sym typeface="Istok Web"/>
              </a:rPr>
              <a:t>(секретный соус)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AE01D365-FE35-B149-9952-A5F0FF19719B}"/>
              </a:ext>
            </a:extLst>
          </p:cNvPr>
          <p:cNvSpPr/>
          <p:nvPr/>
        </p:nvSpPr>
        <p:spPr>
          <a:xfrm>
            <a:off x="6154663" y="190510"/>
            <a:ext cx="121507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 Black" panose="020B0A04020102020204" pitchFamily="34" charset="0"/>
                <a:ea typeface="Roboto" panose="02000000000000000000" pitchFamily="2" charset="0"/>
                <a:cs typeface="Open Sans" panose="020B0606030504020204" pitchFamily="34" charset="0"/>
              </a:rPr>
              <a:t>PITCHDECK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xmlns="" id="{861C7779-9835-DF40-9B08-9B79534F2298}"/>
              </a:ext>
            </a:extLst>
          </p:cNvPr>
          <p:cNvGrpSpPr/>
          <p:nvPr/>
        </p:nvGrpSpPr>
        <p:grpSpPr>
          <a:xfrm>
            <a:off x="3687594" y="274316"/>
            <a:ext cx="777240" cy="121920"/>
            <a:chOff x="8442960" y="1844040"/>
            <a:chExt cx="777240" cy="121920"/>
          </a:xfrm>
          <a:gradFill>
            <a:gsLst>
              <a:gs pos="1000">
                <a:schemeClr val="accent1"/>
              </a:gs>
              <a:gs pos="100000">
                <a:schemeClr val="accent6"/>
              </a:gs>
            </a:gsLst>
            <a:lin ang="2700000" scaled="1"/>
          </a:gradFill>
        </p:grpSpPr>
        <p:sp>
          <p:nvSpPr>
            <p:cNvPr id="15" name="Parallelogram 14">
              <a:extLst>
                <a:ext uri="{FF2B5EF4-FFF2-40B4-BE49-F238E27FC236}">
                  <a16:creationId xmlns:a16="http://schemas.microsoft.com/office/drawing/2014/main" xmlns="" id="{F7E0AD69-EF9F-BE44-A292-688146CD7D8B}"/>
                </a:ext>
              </a:extLst>
            </p:cNvPr>
            <p:cNvSpPr/>
            <p:nvPr/>
          </p:nvSpPr>
          <p:spPr>
            <a:xfrm>
              <a:off x="8442960" y="1844040"/>
              <a:ext cx="228600" cy="121920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Parallelogram 15">
              <a:extLst>
                <a:ext uri="{FF2B5EF4-FFF2-40B4-BE49-F238E27FC236}">
                  <a16:creationId xmlns:a16="http://schemas.microsoft.com/office/drawing/2014/main" xmlns="" id="{ACCE52B2-6526-2C42-8DB7-7D8C38C7A0AB}"/>
                </a:ext>
              </a:extLst>
            </p:cNvPr>
            <p:cNvSpPr/>
            <p:nvPr/>
          </p:nvSpPr>
          <p:spPr>
            <a:xfrm>
              <a:off x="8717280" y="1844040"/>
              <a:ext cx="228600" cy="121920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Parallelogram 16">
              <a:extLst>
                <a:ext uri="{FF2B5EF4-FFF2-40B4-BE49-F238E27FC236}">
                  <a16:creationId xmlns:a16="http://schemas.microsoft.com/office/drawing/2014/main" xmlns="" id="{1771E374-99A8-2F4A-B585-B400AA47A313}"/>
                </a:ext>
              </a:extLst>
            </p:cNvPr>
            <p:cNvSpPr/>
            <p:nvPr/>
          </p:nvSpPr>
          <p:spPr>
            <a:xfrm>
              <a:off x="8991600" y="1844040"/>
              <a:ext cx="228600" cy="121920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4" name="Group 3">
            <a:extLst>
              <a:ext uri="{FF2B5EF4-FFF2-40B4-BE49-F238E27FC236}">
                <a16:creationId xmlns:a16="http://schemas.microsoft.com/office/drawing/2014/main" xmlns="" id="{5ED33E3B-AA13-480A-B29B-AF6277AADC42}"/>
              </a:ext>
            </a:extLst>
          </p:cNvPr>
          <p:cNvGrpSpPr/>
          <p:nvPr/>
        </p:nvGrpSpPr>
        <p:grpSpPr>
          <a:xfrm>
            <a:off x="914398" y="1561683"/>
            <a:ext cx="777240" cy="121920"/>
            <a:chOff x="8442960" y="1844040"/>
            <a:chExt cx="777240" cy="121920"/>
          </a:xfrm>
          <a:gradFill>
            <a:gsLst>
              <a:gs pos="1000">
                <a:schemeClr val="accent1"/>
              </a:gs>
              <a:gs pos="100000">
                <a:schemeClr val="accent6"/>
              </a:gs>
            </a:gsLst>
            <a:lin ang="2700000" scaled="1"/>
          </a:gradFill>
        </p:grpSpPr>
        <p:sp>
          <p:nvSpPr>
            <p:cNvPr id="35" name="Parallelogram 4">
              <a:extLst>
                <a:ext uri="{FF2B5EF4-FFF2-40B4-BE49-F238E27FC236}">
                  <a16:creationId xmlns:a16="http://schemas.microsoft.com/office/drawing/2014/main" xmlns="" id="{35981084-4362-4C4B-8F1E-DC3989D0E6F8}"/>
                </a:ext>
              </a:extLst>
            </p:cNvPr>
            <p:cNvSpPr/>
            <p:nvPr/>
          </p:nvSpPr>
          <p:spPr>
            <a:xfrm>
              <a:off x="8442960" y="1844040"/>
              <a:ext cx="228600" cy="121920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Parallelogram 5">
              <a:extLst>
                <a:ext uri="{FF2B5EF4-FFF2-40B4-BE49-F238E27FC236}">
                  <a16:creationId xmlns:a16="http://schemas.microsoft.com/office/drawing/2014/main" xmlns="" id="{4D25C1DD-7DD8-4981-A5F2-813797AFE24C}"/>
                </a:ext>
              </a:extLst>
            </p:cNvPr>
            <p:cNvSpPr/>
            <p:nvPr/>
          </p:nvSpPr>
          <p:spPr>
            <a:xfrm>
              <a:off x="8717280" y="1844040"/>
              <a:ext cx="228600" cy="121920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7" name="Parallelogram 6">
              <a:extLst>
                <a:ext uri="{FF2B5EF4-FFF2-40B4-BE49-F238E27FC236}">
                  <a16:creationId xmlns:a16="http://schemas.microsoft.com/office/drawing/2014/main" xmlns="" id="{1E061937-D8EA-4C77-A6DB-4A63F94CB8E4}"/>
                </a:ext>
              </a:extLst>
            </p:cNvPr>
            <p:cNvSpPr/>
            <p:nvPr/>
          </p:nvSpPr>
          <p:spPr>
            <a:xfrm>
              <a:off x="8991600" y="1844040"/>
              <a:ext cx="228600" cy="121920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xmlns="" id="{82A81361-186C-40F9-A244-F461F636C2C8}"/>
              </a:ext>
            </a:extLst>
          </p:cNvPr>
          <p:cNvSpPr/>
          <p:nvPr/>
        </p:nvSpPr>
        <p:spPr>
          <a:xfrm>
            <a:off x="878235" y="4063814"/>
            <a:ext cx="588396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latin typeface="Arial" panose="020B0604020202020204" pitchFamily="34" charset="0"/>
                <a:ea typeface="Istok Web"/>
                <a:cs typeface="Arial" panose="020B0604020202020204" pitchFamily="34" charset="0"/>
                <a:sym typeface="Istok Web"/>
              </a:rPr>
              <a:t>Стадия проекта: </a:t>
            </a:r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ea typeface="Istok Web"/>
                <a:cs typeface="Arial" panose="020B0604020202020204" pitchFamily="34" charset="0"/>
                <a:sym typeface="Istok Web"/>
              </a:rPr>
              <a:t>(идея, </a:t>
            </a:r>
            <a:r>
              <a:rPr lang="en-US" sz="1600" dirty="0">
                <a:solidFill>
                  <a:srgbClr val="FF0000"/>
                </a:solidFill>
                <a:latin typeface="Arial" panose="020B0604020202020204" pitchFamily="34" charset="0"/>
                <a:ea typeface="Istok Web"/>
                <a:cs typeface="Arial" panose="020B0604020202020204" pitchFamily="34" charset="0"/>
                <a:sym typeface="Istok Web"/>
              </a:rPr>
              <a:t>MVP, </a:t>
            </a:r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ea typeface="Istok Web"/>
                <a:cs typeface="Arial" panose="020B0604020202020204" pitchFamily="34" charset="0"/>
                <a:sym typeface="Istok Web"/>
              </a:rPr>
              <a:t>продажи, масштабирование)</a:t>
            </a:r>
          </a:p>
        </p:txBody>
      </p:sp>
      <p:pic>
        <p:nvPicPr>
          <p:cNvPr id="39" name="Рисунок 38">
            <a:extLst>
              <a:ext uri="{FF2B5EF4-FFF2-40B4-BE49-F238E27FC236}">
                <a16:creationId xmlns:a16="http://schemas.microsoft.com/office/drawing/2014/main" xmlns="" id="{90DC89FC-9C26-4955-A2E7-7851AD373D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7370" y="182575"/>
            <a:ext cx="1267775" cy="305402"/>
          </a:xfrm>
          <a:prstGeom prst="rect">
            <a:avLst/>
          </a:prstGeom>
        </p:spPr>
      </p:pic>
      <p:pic>
        <p:nvPicPr>
          <p:cNvPr id="21" name="Рисунок 20">
            <a:extLst>
              <a:ext uri="{FF2B5EF4-FFF2-40B4-BE49-F238E27FC236}">
                <a16:creationId xmlns:a16="http://schemas.microsoft.com/office/drawing/2014/main" xmlns="" id="{93E65511-1308-4909-B6D8-CFB235AAE81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44093" y="1337255"/>
            <a:ext cx="3395439" cy="4646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54893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D47BDB39-3485-374C-A0BD-9F8CB5459051}"/>
              </a:ext>
            </a:extLst>
          </p:cNvPr>
          <p:cNvSpPr txBox="1"/>
          <p:nvPr/>
        </p:nvSpPr>
        <p:spPr>
          <a:xfrm flipH="1">
            <a:off x="5813792" y="1993939"/>
            <a:ext cx="5672192" cy="2092881"/>
          </a:xfrm>
          <a:prstGeom prst="rect">
            <a:avLst/>
          </a:prstGeom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У </a:t>
            </a:r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(основной сегмент целевой аудитории) </a:t>
            </a:r>
            <a:r>
              <a:rPr lang="ru-RU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существует проблема </a:t>
            </a:r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(описание «боли» клиента)</a:t>
            </a:r>
          </a:p>
          <a:p>
            <a:endParaRPr lang="ru-RU" sz="1600" dirty="0">
              <a:solidFill>
                <a:srgbClr val="FF0000"/>
              </a:solidFill>
              <a:latin typeface="Arial" panose="020B0604020202020204" pitchFamily="34" charset="0"/>
              <a:ea typeface="Roboto" panose="02000000000000000000" pitchFamily="2" charset="0"/>
              <a:cs typeface="Arial" panose="020B0604020202020204" pitchFamily="34" charset="0"/>
            </a:endParaRPr>
          </a:p>
          <a:p>
            <a:r>
              <a:rPr lang="ru-RU" sz="1600" dirty="0">
                <a:latin typeface="Arial" panose="020B0604020202020204" pitchFamily="34" charset="0"/>
                <a:ea typeface="Istok Web"/>
                <a:cs typeface="Arial" panose="020B0604020202020204" pitchFamily="34" charset="0"/>
                <a:sym typeface="Istok Web"/>
              </a:rPr>
              <a:t>Сегодня данная проблема решается следующими способами: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ea typeface="Istok Web"/>
                <a:cs typeface="Arial" panose="020B0604020202020204" pitchFamily="34" charset="0"/>
                <a:sym typeface="Istok Web"/>
              </a:rPr>
              <a:t>Перечислите по пунктам какими способами решается проблема сейчас</a:t>
            </a:r>
          </a:p>
          <a:p>
            <a:endParaRPr lang="ru-RU" dirty="0">
              <a:solidFill>
                <a:srgbClr val="FF0000"/>
              </a:solidFill>
              <a:latin typeface="Arial" panose="020B0604020202020204" pitchFamily="34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32" name="Rectangle 1">
            <a:extLst>
              <a:ext uri="{FF2B5EF4-FFF2-40B4-BE49-F238E27FC236}">
                <a16:creationId xmlns:a16="http://schemas.microsoft.com/office/drawing/2014/main" xmlns="" id="{2D70B599-AE19-4E66-8C7F-9E37E9E2EB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2920"/>
            <a:ext cx="65" cy="251359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3" name="Rectangle 5">
            <a:extLst>
              <a:ext uri="{FF2B5EF4-FFF2-40B4-BE49-F238E27FC236}">
                <a16:creationId xmlns:a16="http://schemas.microsoft.com/office/drawing/2014/main" xmlns="" id="{A669F05F-878E-4382-BCDA-788EED6F206A}"/>
              </a:ext>
            </a:extLst>
          </p:cNvPr>
          <p:cNvSpPr/>
          <p:nvPr/>
        </p:nvSpPr>
        <p:spPr>
          <a:xfrm>
            <a:off x="5813792" y="783458"/>
            <a:ext cx="420245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212529"/>
                </a:solidFill>
                <a:latin typeface="Arial Black" panose="020B0A04020102020204" pitchFamily="34" charset="0"/>
              </a:rPr>
              <a:t>Проблема</a:t>
            </a:r>
            <a:endParaRPr lang="en-US" sz="3600" b="1" dirty="0">
              <a:latin typeface="Arial Black" panose="020B0A04020102020204" pitchFamily="34" charset="0"/>
            </a:endParaRPr>
          </a:p>
        </p:txBody>
      </p:sp>
      <p:grpSp>
        <p:nvGrpSpPr>
          <p:cNvPr id="39" name="Group 13">
            <a:extLst>
              <a:ext uri="{FF2B5EF4-FFF2-40B4-BE49-F238E27FC236}">
                <a16:creationId xmlns:a16="http://schemas.microsoft.com/office/drawing/2014/main" xmlns="" id="{EA099F65-82B0-4A04-865C-30A5CFEFDC0F}"/>
              </a:ext>
            </a:extLst>
          </p:cNvPr>
          <p:cNvGrpSpPr/>
          <p:nvPr/>
        </p:nvGrpSpPr>
        <p:grpSpPr>
          <a:xfrm>
            <a:off x="5933838" y="438943"/>
            <a:ext cx="777240" cy="121920"/>
            <a:chOff x="8442960" y="1844040"/>
            <a:chExt cx="777240" cy="121920"/>
          </a:xfrm>
          <a:gradFill>
            <a:gsLst>
              <a:gs pos="1000">
                <a:schemeClr val="accent1"/>
              </a:gs>
              <a:gs pos="100000">
                <a:schemeClr val="accent6"/>
              </a:gs>
            </a:gsLst>
            <a:lin ang="2700000" scaled="1"/>
          </a:gradFill>
        </p:grpSpPr>
        <p:sp>
          <p:nvSpPr>
            <p:cNvPr id="40" name="Parallelogram 14">
              <a:extLst>
                <a:ext uri="{FF2B5EF4-FFF2-40B4-BE49-F238E27FC236}">
                  <a16:creationId xmlns:a16="http://schemas.microsoft.com/office/drawing/2014/main" xmlns="" id="{07571C25-794B-442A-B511-2973E343AC51}"/>
                </a:ext>
              </a:extLst>
            </p:cNvPr>
            <p:cNvSpPr/>
            <p:nvPr/>
          </p:nvSpPr>
          <p:spPr>
            <a:xfrm>
              <a:off x="8442960" y="1844040"/>
              <a:ext cx="228600" cy="121920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1" name="Parallelogram 15">
              <a:extLst>
                <a:ext uri="{FF2B5EF4-FFF2-40B4-BE49-F238E27FC236}">
                  <a16:creationId xmlns:a16="http://schemas.microsoft.com/office/drawing/2014/main" xmlns="" id="{678288D1-F2C2-4EE6-8E28-0D1EC3587372}"/>
                </a:ext>
              </a:extLst>
            </p:cNvPr>
            <p:cNvSpPr/>
            <p:nvPr/>
          </p:nvSpPr>
          <p:spPr>
            <a:xfrm>
              <a:off x="8717280" y="1844040"/>
              <a:ext cx="228600" cy="121920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Parallelogram 16">
              <a:extLst>
                <a:ext uri="{FF2B5EF4-FFF2-40B4-BE49-F238E27FC236}">
                  <a16:creationId xmlns:a16="http://schemas.microsoft.com/office/drawing/2014/main" xmlns="" id="{2143199D-3F48-4DC3-BB69-66AD693EAAC2}"/>
                </a:ext>
              </a:extLst>
            </p:cNvPr>
            <p:cNvSpPr/>
            <p:nvPr/>
          </p:nvSpPr>
          <p:spPr>
            <a:xfrm>
              <a:off x="8991600" y="1844040"/>
              <a:ext cx="228600" cy="121920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44" name="Рисунок 43">
            <a:extLst>
              <a:ext uri="{FF2B5EF4-FFF2-40B4-BE49-F238E27FC236}">
                <a16:creationId xmlns:a16="http://schemas.microsoft.com/office/drawing/2014/main" xmlns="" id="{3B180AB4-FEBB-435D-8631-7A20329F8C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-89255" y="876842"/>
            <a:ext cx="1267775" cy="305402"/>
          </a:xfrm>
          <a:prstGeom prst="rect">
            <a:avLst/>
          </a:prstGeom>
        </p:spPr>
      </p:pic>
      <p:sp>
        <p:nvSpPr>
          <p:cNvPr id="45" name="Rectangle 23">
            <a:extLst>
              <a:ext uri="{FF2B5EF4-FFF2-40B4-BE49-F238E27FC236}">
                <a16:creationId xmlns:a16="http://schemas.microsoft.com/office/drawing/2014/main" xmlns="" id="{28ED38F0-E5E1-4CE8-822E-9BFCCEEA74F3}"/>
              </a:ext>
            </a:extLst>
          </p:cNvPr>
          <p:cNvSpPr/>
          <p:nvPr/>
        </p:nvSpPr>
        <p:spPr>
          <a:xfrm rot="5400000">
            <a:off x="-28297" y="5875732"/>
            <a:ext cx="126777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 Black" panose="020B0A04020102020204" pitchFamily="34" charset="0"/>
                <a:ea typeface="Roboto" panose="02000000000000000000" pitchFamily="2" charset="0"/>
                <a:cs typeface="Open Sans" panose="020B0606030504020204" pitchFamily="34" charset="0"/>
              </a:rPr>
              <a:t>PITCHDECK</a:t>
            </a:r>
          </a:p>
        </p:txBody>
      </p:sp>
      <p:grpSp>
        <p:nvGrpSpPr>
          <p:cNvPr id="46" name="Group 25">
            <a:extLst>
              <a:ext uri="{FF2B5EF4-FFF2-40B4-BE49-F238E27FC236}">
                <a16:creationId xmlns:a16="http://schemas.microsoft.com/office/drawing/2014/main" xmlns="" id="{73D67023-30C1-4839-A277-F16F0956F4D8}"/>
              </a:ext>
            </a:extLst>
          </p:cNvPr>
          <p:cNvGrpSpPr/>
          <p:nvPr/>
        </p:nvGrpSpPr>
        <p:grpSpPr>
          <a:xfrm rot="5400000">
            <a:off x="216973" y="3368040"/>
            <a:ext cx="777240" cy="121920"/>
            <a:chOff x="8442960" y="1844040"/>
            <a:chExt cx="777240" cy="121920"/>
          </a:xfrm>
          <a:gradFill>
            <a:gsLst>
              <a:gs pos="1000">
                <a:schemeClr val="accent1"/>
              </a:gs>
              <a:gs pos="100000">
                <a:schemeClr val="accent6"/>
              </a:gs>
            </a:gsLst>
            <a:lin ang="2700000" scaled="1"/>
          </a:gradFill>
        </p:grpSpPr>
        <p:sp>
          <p:nvSpPr>
            <p:cNvPr id="47" name="Parallelogram 26">
              <a:extLst>
                <a:ext uri="{FF2B5EF4-FFF2-40B4-BE49-F238E27FC236}">
                  <a16:creationId xmlns:a16="http://schemas.microsoft.com/office/drawing/2014/main" xmlns="" id="{ACA6E4C3-620E-421F-8330-786F8F0BAFEF}"/>
                </a:ext>
              </a:extLst>
            </p:cNvPr>
            <p:cNvSpPr/>
            <p:nvPr/>
          </p:nvSpPr>
          <p:spPr>
            <a:xfrm>
              <a:off x="8442960" y="1844040"/>
              <a:ext cx="228600" cy="121920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Parallelogram 27">
              <a:extLst>
                <a:ext uri="{FF2B5EF4-FFF2-40B4-BE49-F238E27FC236}">
                  <a16:creationId xmlns:a16="http://schemas.microsoft.com/office/drawing/2014/main" xmlns="" id="{C0404701-55C1-461E-8621-206628542039}"/>
                </a:ext>
              </a:extLst>
            </p:cNvPr>
            <p:cNvSpPr/>
            <p:nvPr/>
          </p:nvSpPr>
          <p:spPr>
            <a:xfrm>
              <a:off x="8717280" y="1844040"/>
              <a:ext cx="228600" cy="121920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Parallelogram 28">
              <a:extLst>
                <a:ext uri="{FF2B5EF4-FFF2-40B4-BE49-F238E27FC236}">
                  <a16:creationId xmlns:a16="http://schemas.microsoft.com/office/drawing/2014/main" xmlns="" id="{4FF181CD-3AF3-4635-B0DE-B4301B567D64}"/>
                </a:ext>
              </a:extLst>
            </p:cNvPr>
            <p:cNvSpPr/>
            <p:nvPr/>
          </p:nvSpPr>
          <p:spPr>
            <a:xfrm>
              <a:off x="8991600" y="1844040"/>
              <a:ext cx="228600" cy="121920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16" name="Рисунок 15">
            <a:extLst>
              <a:ext uri="{FF2B5EF4-FFF2-40B4-BE49-F238E27FC236}">
                <a16:creationId xmlns:a16="http://schemas.microsoft.com/office/drawing/2014/main" xmlns="" id="{C3B77503-A520-4989-AC19-FD7EA01F4F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75956" y="1585100"/>
            <a:ext cx="2953580" cy="4465039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3981633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38">
            <a:extLst>
              <a:ext uri="{FF2B5EF4-FFF2-40B4-BE49-F238E27FC236}">
                <a16:creationId xmlns:a16="http://schemas.microsoft.com/office/drawing/2014/main" xmlns="" id="{2F2A3807-3B81-3C4B-96C0-26E812C8AFB9}"/>
              </a:ext>
            </a:extLst>
          </p:cNvPr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</a:schemeClr>
              </a:gs>
              <a:gs pos="100000">
                <a:schemeClr val="accent6">
                  <a:alpha val="70000"/>
                </a:schemeClr>
              </a:gs>
            </a:gsLst>
            <a:lin ang="2700000" scaled="1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latin typeface="Montserrat" pitchFamily="2" charset="77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xmlns="" id="{54D359EF-B89D-5B45-9907-A92135B62A3C}"/>
              </a:ext>
            </a:extLst>
          </p:cNvPr>
          <p:cNvGrpSpPr/>
          <p:nvPr/>
        </p:nvGrpSpPr>
        <p:grpSpPr>
          <a:xfrm>
            <a:off x="8416510" y="4550852"/>
            <a:ext cx="2885576" cy="971695"/>
            <a:chOff x="839928" y="3786187"/>
            <a:chExt cx="2885576" cy="971695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xmlns="" id="{F6236420-8841-8A4B-883D-830E46D8A133}"/>
                </a:ext>
              </a:extLst>
            </p:cNvPr>
            <p:cNvSpPr/>
            <p:nvPr/>
          </p:nvSpPr>
          <p:spPr>
            <a:xfrm>
              <a:off x="1018934" y="4141046"/>
              <a:ext cx="2706570" cy="61683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ru-RU" sz="1200" dirty="0">
                  <a:solidFill>
                    <a:schemeClr val="bg1"/>
                  </a:solidFill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</a:rPr>
                <a:t>(Детализированное описание преимущества 3)</a:t>
              </a:r>
              <a:endParaRPr lang="en-US" sz="1200" dirty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xmlns="" id="{D09C7A37-5115-6145-A696-EB495610D31C}"/>
                </a:ext>
              </a:extLst>
            </p:cNvPr>
            <p:cNvSpPr txBox="1"/>
            <p:nvPr/>
          </p:nvSpPr>
          <p:spPr>
            <a:xfrm flipH="1">
              <a:off x="839928" y="3786187"/>
              <a:ext cx="2885575" cy="338554"/>
            </a:xfrm>
            <a:prstGeom prst="rect">
              <a:avLst/>
            </a:prstGeom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600" b="1" dirty="0">
                  <a:solidFill>
                    <a:schemeClr val="bg1"/>
                  </a:solidFill>
                  <a:latin typeface="Arial Black" panose="020B0A04020102020204" pitchFamily="34" charset="0"/>
                  <a:ea typeface="Roboto" panose="02000000000000000000" pitchFamily="2" charset="0"/>
                </a:rPr>
                <a:t>Преимущество</a:t>
              </a:r>
              <a:r>
                <a:rPr lang="ru-RU" sz="1400" b="1" dirty="0">
                  <a:solidFill>
                    <a:schemeClr val="bg1"/>
                  </a:solidFill>
                  <a:latin typeface="Arial Black" panose="020B0A04020102020204" pitchFamily="34" charset="0"/>
                  <a:ea typeface="Roboto" panose="02000000000000000000" pitchFamily="2" charset="0"/>
                </a:rPr>
                <a:t> 3</a:t>
              </a:r>
              <a:endParaRPr lang="en-US" sz="1400" b="1" dirty="0">
                <a:solidFill>
                  <a:schemeClr val="bg1"/>
                </a:solidFill>
                <a:latin typeface="Arial Black" panose="020B0A04020102020204" pitchFamily="34" charset="0"/>
                <a:ea typeface="Roboto" panose="02000000000000000000" pitchFamily="2" charset="0"/>
              </a:endParaRP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xmlns="" id="{20C1D355-3AE4-6A47-9282-E01E4F9BBB7B}"/>
              </a:ext>
            </a:extLst>
          </p:cNvPr>
          <p:cNvGrpSpPr/>
          <p:nvPr/>
        </p:nvGrpSpPr>
        <p:grpSpPr>
          <a:xfrm>
            <a:off x="2729145" y="3544185"/>
            <a:ext cx="658124" cy="658124"/>
            <a:chOff x="3065978" y="2307374"/>
            <a:chExt cx="948665" cy="948665"/>
          </a:xfrm>
        </p:grpSpPr>
        <p:sp>
          <p:nvSpPr>
            <p:cNvPr id="3" name="Shape 2787">
              <a:extLst>
                <a:ext uri="{FF2B5EF4-FFF2-40B4-BE49-F238E27FC236}">
                  <a16:creationId xmlns:a16="http://schemas.microsoft.com/office/drawing/2014/main" xmlns="" id="{27136307-996E-3148-BD10-5EABB3BA9DD2}"/>
                </a:ext>
              </a:extLst>
            </p:cNvPr>
            <p:cNvSpPr/>
            <p:nvPr/>
          </p:nvSpPr>
          <p:spPr>
            <a:xfrm>
              <a:off x="3309318" y="2555575"/>
              <a:ext cx="462272" cy="4625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86" h="21600" extrusionOk="0">
                  <a:moveTo>
                    <a:pt x="11502" y="10309"/>
                  </a:moveTo>
                  <a:cubicBezTo>
                    <a:pt x="11767" y="10309"/>
                    <a:pt x="11981" y="10090"/>
                    <a:pt x="11981" y="9818"/>
                  </a:cubicBezTo>
                  <a:cubicBezTo>
                    <a:pt x="11981" y="9547"/>
                    <a:pt x="11767" y="9327"/>
                    <a:pt x="11502" y="9327"/>
                  </a:cubicBezTo>
                  <a:cubicBezTo>
                    <a:pt x="11237" y="9327"/>
                    <a:pt x="11022" y="9547"/>
                    <a:pt x="11022" y="9818"/>
                  </a:cubicBezTo>
                  <a:cubicBezTo>
                    <a:pt x="11022" y="10090"/>
                    <a:pt x="11237" y="10309"/>
                    <a:pt x="11502" y="10309"/>
                  </a:cubicBezTo>
                  <a:moveTo>
                    <a:pt x="15818" y="4909"/>
                  </a:moveTo>
                  <a:cubicBezTo>
                    <a:pt x="16083" y="4909"/>
                    <a:pt x="16297" y="5129"/>
                    <a:pt x="16297" y="5400"/>
                  </a:cubicBezTo>
                  <a:cubicBezTo>
                    <a:pt x="16297" y="5672"/>
                    <a:pt x="16083" y="5891"/>
                    <a:pt x="15818" y="5891"/>
                  </a:cubicBezTo>
                  <a:cubicBezTo>
                    <a:pt x="15553" y="5891"/>
                    <a:pt x="15338" y="5672"/>
                    <a:pt x="15338" y="5400"/>
                  </a:cubicBezTo>
                  <a:cubicBezTo>
                    <a:pt x="15338" y="5129"/>
                    <a:pt x="15553" y="4909"/>
                    <a:pt x="15818" y="4909"/>
                  </a:cubicBezTo>
                  <a:moveTo>
                    <a:pt x="15818" y="6873"/>
                  </a:moveTo>
                  <a:cubicBezTo>
                    <a:pt x="16612" y="6873"/>
                    <a:pt x="17256" y="6213"/>
                    <a:pt x="17256" y="5400"/>
                  </a:cubicBezTo>
                  <a:cubicBezTo>
                    <a:pt x="17256" y="4587"/>
                    <a:pt x="16612" y="3928"/>
                    <a:pt x="15818" y="3928"/>
                  </a:cubicBezTo>
                  <a:cubicBezTo>
                    <a:pt x="15023" y="3928"/>
                    <a:pt x="14379" y="4587"/>
                    <a:pt x="14379" y="5400"/>
                  </a:cubicBezTo>
                  <a:cubicBezTo>
                    <a:pt x="14379" y="6213"/>
                    <a:pt x="15023" y="6873"/>
                    <a:pt x="15818" y="6873"/>
                  </a:cubicBezTo>
                  <a:moveTo>
                    <a:pt x="12941" y="11782"/>
                  </a:moveTo>
                  <a:cubicBezTo>
                    <a:pt x="13206" y="11782"/>
                    <a:pt x="13420" y="11562"/>
                    <a:pt x="13420" y="11291"/>
                  </a:cubicBezTo>
                  <a:cubicBezTo>
                    <a:pt x="13420" y="11020"/>
                    <a:pt x="13206" y="10800"/>
                    <a:pt x="12941" y="10800"/>
                  </a:cubicBezTo>
                  <a:cubicBezTo>
                    <a:pt x="12675" y="10800"/>
                    <a:pt x="12461" y="11020"/>
                    <a:pt x="12461" y="11291"/>
                  </a:cubicBezTo>
                  <a:cubicBezTo>
                    <a:pt x="12461" y="11562"/>
                    <a:pt x="12675" y="11782"/>
                    <a:pt x="12941" y="11782"/>
                  </a:cubicBezTo>
                  <a:moveTo>
                    <a:pt x="10063" y="7855"/>
                  </a:moveTo>
                  <a:cubicBezTo>
                    <a:pt x="9798" y="7855"/>
                    <a:pt x="9584" y="8074"/>
                    <a:pt x="9584" y="8346"/>
                  </a:cubicBezTo>
                  <a:cubicBezTo>
                    <a:pt x="9584" y="8617"/>
                    <a:pt x="9798" y="8836"/>
                    <a:pt x="10063" y="8836"/>
                  </a:cubicBezTo>
                  <a:cubicBezTo>
                    <a:pt x="10328" y="8836"/>
                    <a:pt x="10543" y="8617"/>
                    <a:pt x="10543" y="8346"/>
                  </a:cubicBezTo>
                  <a:cubicBezTo>
                    <a:pt x="10543" y="8074"/>
                    <a:pt x="10328" y="7855"/>
                    <a:pt x="10063" y="7855"/>
                  </a:cubicBezTo>
                  <a:moveTo>
                    <a:pt x="1718" y="19842"/>
                  </a:moveTo>
                  <a:lnTo>
                    <a:pt x="3451" y="15392"/>
                  </a:lnTo>
                  <a:cubicBezTo>
                    <a:pt x="3684" y="15834"/>
                    <a:pt x="3973" y="16253"/>
                    <a:pt x="4312" y="16642"/>
                  </a:cubicBezTo>
                  <a:cubicBezTo>
                    <a:pt x="4824" y="17230"/>
                    <a:pt x="5418" y="17711"/>
                    <a:pt x="6061" y="18068"/>
                  </a:cubicBezTo>
                  <a:cubicBezTo>
                    <a:pt x="6061" y="18068"/>
                    <a:pt x="1718" y="19842"/>
                    <a:pt x="1718" y="19842"/>
                  </a:cubicBezTo>
                  <a:close/>
                  <a:moveTo>
                    <a:pt x="3717" y="12060"/>
                  </a:moveTo>
                  <a:lnTo>
                    <a:pt x="0" y="21600"/>
                  </a:lnTo>
                  <a:lnTo>
                    <a:pt x="9319" y="17795"/>
                  </a:lnTo>
                  <a:cubicBezTo>
                    <a:pt x="9153" y="17815"/>
                    <a:pt x="8987" y="17824"/>
                    <a:pt x="8822" y="17824"/>
                  </a:cubicBezTo>
                  <a:cubicBezTo>
                    <a:pt x="5971" y="17824"/>
                    <a:pt x="3389" y="15002"/>
                    <a:pt x="3717" y="12060"/>
                  </a:cubicBezTo>
                  <a:moveTo>
                    <a:pt x="16115" y="10657"/>
                  </a:moveTo>
                  <a:cubicBezTo>
                    <a:pt x="15925" y="10851"/>
                    <a:pt x="15627" y="11171"/>
                    <a:pt x="15280" y="11542"/>
                  </a:cubicBezTo>
                  <a:cubicBezTo>
                    <a:pt x="14662" y="12204"/>
                    <a:pt x="13712" y="13221"/>
                    <a:pt x="13147" y="13753"/>
                  </a:cubicBezTo>
                  <a:lnTo>
                    <a:pt x="7665" y="8141"/>
                  </a:lnTo>
                  <a:cubicBezTo>
                    <a:pt x="8185" y="7563"/>
                    <a:pt x="9179" y="6590"/>
                    <a:pt x="9825" y="5958"/>
                  </a:cubicBezTo>
                  <a:cubicBezTo>
                    <a:pt x="10188" y="5603"/>
                    <a:pt x="10500" y="5298"/>
                    <a:pt x="10690" y="5103"/>
                  </a:cubicBezTo>
                  <a:cubicBezTo>
                    <a:pt x="13284" y="2447"/>
                    <a:pt x="18271" y="993"/>
                    <a:pt x="20136" y="982"/>
                  </a:cubicBezTo>
                  <a:cubicBezTo>
                    <a:pt x="20132" y="2572"/>
                    <a:pt x="18824" y="7884"/>
                    <a:pt x="16115" y="10657"/>
                  </a:cubicBezTo>
                  <a:moveTo>
                    <a:pt x="12477" y="14563"/>
                  </a:moveTo>
                  <a:cubicBezTo>
                    <a:pt x="12127" y="15873"/>
                    <a:pt x="11665" y="17072"/>
                    <a:pt x="11154" y="18035"/>
                  </a:cubicBezTo>
                  <a:cubicBezTo>
                    <a:pt x="10943" y="17454"/>
                    <a:pt x="10642" y="16798"/>
                    <a:pt x="10214" y="16110"/>
                  </a:cubicBezTo>
                  <a:cubicBezTo>
                    <a:pt x="10035" y="15823"/>
                    <a:pt x="9728" y="15656"/>
                    <a:pt x="9405" y="15656"/>
                  </a:cubicBezTo>
                  <a:cubicBezTo>
                    <a:pt x="9329" y="15656"/>
                    <a:pt x="9252" y="15665"/>
                    <a:pt x="9176" y="15684"/>
                  </a:cubicBezTo>
                  <a:cubicBezTo>
                    <a:pt x="8990" y="15731"/>
                    <a:pt x="8799" y="15755"/>
                    <a:pt x="8610" y="15755"/>
                  </a:cubicBezTo>
                  <a:cubicBezTo>
                    <a:pt x="7905" y="15755"/>
                    <a:pt x="7217" y="15432"/>
                    <a:pt x="6621" y="14822"/>
                  </a:cubicBezTo>
                  <a:cubicBezTo>
                    <a:pt x="5861" y="14044"/>
                    <a:pt x="5561" y="13114"/>
                    <a:pt x="5779" y="12206"/>
                  </a:cubicBezTo>
                  <a:cubicBezTo>
                    <a:pt x="5877" y="11797"/>
                    <a:pt x="5709" y="11370"/>
                    <a:pt x="5363" y="11144"/>
                  </a:cubicBezTo>
                  <a:cubicBezTo>
                    <a:pt x="4690" y="10706"/>
                    <a:pt x="4050" y="10398"/>
                    <a:pt x="3482" y="10183"/>
                  </a:cubicBezTo>
                  <a:cubicBezTo>
                    <a:pt x="4423" y="9658"/>
                    <a:pt x="5594" y="9186"/>
                    <a:pt x="6874" y="8827"/>
                  </a:cubicBezTo>
                  <a:cubicBezTo>
                    <a:pt x="6900" y="8820"/>
                    <a:pt x="6921" y="8803"/>
                    <a:pt x="6946" y="8793"/>
                  </a:cubicBezTo>
                  <a:lnTo>
                    <a:pt x="12510" y="14490"/>
                  </a:lnTo>
                  <a:cubicBezTo>
                    <a:pt x="12501" y="14515"/>
                    <a:pt x="12484" y="14536"/>
                    <a:pt x="12477" y="14563"/>
                  </a:cubicBezTo>
                  <a:moveTo>
                    <a:pt x="20922" y="167"/>
                  </a:moveTo>
                  <a:cubicBezTo>
                    <a:pt x="20813" y="55"/>
                    <a:pt x="20545" y="0"/>
                    <a:pt x="20157" y="0"/>
                  </a:cubicBezTo>
                  <a:cubicBezTo>
                    <a:pt x="18131" y="0"/>
                    <a:pt x="12842" y="1511"/>
                    <a:pt x="10012" y="4409"/>
                  </a:cubicBezTo>
                  <a:cubicBezTo>
                    <a:pt x="9345" y="5092"/>
                    <a:pt x="7134" y="7175"/>
                    <a:pt x="6621" y="7880"/>
                  </a:cubicBezTo>
                  <a:cubicBezTo>
                    <a:pt x="4961" y="8346"/>
                    <a:pt x="2544" y="9277"/>
                    <a:pt x="1196" y="10657"/>
                  </a:cubicBezTo>
                  <a:cubicBezTo>
                    <a:pt x="1196" y="10657"/>
                    <a:pt x="2841" y="10663"/>
                    <a:pt x="4848" y="11972"/>
                  </a:cubicBezTo>
                  <a:cubicBezTo>
                    <a:pt x="4556" y="13190"/>
                    <a:pt x="4926" y="14475"/>
                    <a:pt x="5943" y="15516"/>
                  </a:cubicBezTo>
                  <a:cubicBezTo>
                    <a:pt x="6735" y="16327"/>
                    <a:pt x="7672" y="16737"/>
                    <a:pt x="8610" y="16737"/>
                  </a:cubicBezTo>
                  <a:cubicBezTo>
                    <a:pt x="8876" y="16737"/>
                    <a:pt x="9142" y="16704"/>
                    <a:pt x="9405" y="16637"/>
                  </a:cubicBezTo>
                  <a:cubicBezTo>
                    <a:pt x="10683" y="18692"/>
                    <a:pt x="10690" y="20376"/>
                    <a:pt x="10690" y="20376"/>
                  </a:cubicBezTo>
                  <a:cubicBezTo>
                    <a:pt x="12038" y="18996"/>
                    <a:pt x="12948" y="16521"/>
                    <a:pt x="13402" y="14822"/>
                  </a:cubicBezTo>
                  <a:cubicBezTo>
                    <a:pt x="14091" y="14297"/>
                    <a:pt x="16126" y="12034"/>
                    <a:pt x="16793" y="11351"/>
                  </a:cubicBezTo>
                  <a:cubicBezTo>
                    <a:pt x="20164" y="7900"/>
                    <a:pt x="21600" y="861"/>
                    <a:pt x="20922" y="167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dirty="0">
                <a:solidFill>
                  <a:schemeClr val="bg1"/>
                </a:solidFill>
              </a:endParaRPr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xmlns="" id="{0486E5DA-97EE-344C-B9CA-010D77631AC4}"/>
                </a:ext>
              </a:extLst>
            </p:cNvPr>
            <p:cNvSpPr/>
            <p:nvPr/>
          </p:nvSpPr>
          <p:spPr>
            <a:xfrm>
              <a:off x="3065978" y="2307374"/>
              <a:ext cx="948665" cy="948665"/>
            </a:xfrm>
            <a:prstGeom prst="ellipse">
              <a:avLst/>
            </a:prstGeom>
            <a:noFill/>
            <a:ln w="222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xmlns="" id="{8BE087BD-C138-044D-8175-15F2E000BE57}"/>
              </a:ext>
            </a:extLst>
          </p:cNvPr>
          <p:cNvGrpSpPr/>
          <p:nvPr/>
        </p:nvGrpSpPr>
        <p:grpSpPr>
          <a:xfrm>
            <a:off x="6174442" y="3544185"/>
            <a:ext cx="658124" cy="658124"/>
            <a:chOff x="3065978" y="3691706"/>
            <a:chExt cx="948665" cy="948665"/>
          </a:xfrm>
        </p:grpSpPr>
        <p:sp>
          <p:nvSpPr>
            <p:cNvPr id="8" name="Shape 2616">
              <a:extLst>
                <a:ext uri="{FF2B5EF4-FFF2-40B4-BE49-F238E27FC236}">
                  <a16:creationId xmlns:a16="http://schemas.microsoft.com/office/drawing/2014/main" xmlns="" id="{F1F73FC7-DA14-6946-9E16-93EB2BDB6FB5}"/>
                </a:ext>
              </a:extLst>
            </p:cNvPr>
            <p:cNvSpPr/>
            <p:nvPr/>
          </p:nvSpPr>
          <p:spPr>
            <a:xfrm>
              <a:off x="3285954" y="3939907"/>
              <a:ext cx="508714" cy="4625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6" y="20520"/>
                  </a:moveTo>
                  <a:cubicBezTo>
                    <a:pt x="1258" y="18675"/>
                    <a:pt x="2752" y="17923"/>
                    <a:pt x="4191" y="17361"/>
                  </a:cubicBezTo>
                  <a:cubicBezTo>
                    <a:pt x="5156" y="17087"/>
                    <a:pt x="6884" y="15971"/>
                    <a:pt x="6884" y="13567"/>
                  </a:cubicBezTo>
                  <a:cubicBezTo>
                    <a:pt x="6884" y="11510"/>
                    <a:pt x="6113" y="10507"/>
                    <a:pt x="5698" y="9969"/>
                  </a:cubicBezTo>
                  <a:cubicBezTo>
                    <a:pt x="5646" y="9902"/>
                    <a:pt x="5599" y="9842"/>
                    <a:pt x="5562" y="9786"/>
                  </a:cubicBezTo>
                  <a:cubicBezTo>
                    <a:pt x="5550" y="9769"/>
                    <a:pt x="5538" y="9752"/>
                    <a:pt x="5526" y="9735"/>
                  </a:cubicBezTo>
                  <a:cubicBezTo>
                    <a:pt x="5491" y="9662"/>
                    <a:pt x="5297" y="9177"/>
                    <a:pt x="5553" y="8011"/>
                  </a:cubicBezTo>
                  <a:cubicBezTo>
                    <a:pt x="5604" y="7777"/>
                    <a:pt x="5583" y="7531"/>
                    <a:pt x="5493" y="7312"/>
                  </a:cubicBezTo>
                  <a:cubicBezTo>
                    <a:pt x="5249" y="6721"/>
                    <a:pt x="4603" y="5151"/>
                    <a:pt x="5035" y="3988"/>
                  </a:cubicBezTo>
                  <a:cubicBezTo>
                    <a:pt x="5619" y="2411"/>
                    <a:pt x="6140" y="2099"/>
                    <a:pt x="7085" y="1642"/>
                  </a:cubicBezTo>
                  <a:cubicBezTo>
                    <a:pt x="7132" y="1619"/>
                    <a:pt x="7177" y="1592"/>
                    <a:pt x="7220" y="1562"/>
                  </a:cubicBezTo>
                  <a:cubicBezTo>
                    <a:pt x="7458" y="1393"/>
                    <a:pt x="8233" y="1080"/>
                    <a:pt x="9029" y="1080"/>
                  </a:cubicBezTo>
                  <a:cubicBezTo>
                    <a:pt x="9467" y="1080"/>
                    <a:pt x="9840" y="1172"/>
                    <a:pt x="10137" y="1353"/>
                  </a:cubicBezTo>
                  <a:cubicBezTo>
                    <a:pt x="10491" y="1569"/>
                    <a:pt x="10825" y="1968"/>
                    <a:pt x="11308" y="3213"/>
                  </a:cubicBezTo>
                  <a:cubicBezTo>
                    <a:pt x="11991" y="4974"/>
                    <a:pt x="11820" y="6477"/>
                    <a:pt x="11347" y="7186"/>
                  </a:cubicBezTo>
                  <a:cubicBezTo>
                    <a:pt x="11175" y="7442"/>
                    <a:pt x="11116" y="7769"/>
                    <a:pt x="11184" y="8078"/>
                  </a:cubicBezTo>
                  <a:cubicBezTo>
                    <a:pt x="11422" y="9164"/>
                    <a:pt x="11247" y="9602"/>
                    <a:pt x="11210" y="9679"/>
                  </a:cubicBezTo>
                  <a:cubicBezTo>
                    <a:pt x="11181" y="9712"/>
                    <a:pt x="11153" y="9748"/>
                    <a:pt x="11129" y="9786"/>
                  </a:cubicBezTo>
                  <a:cubicBezTo>
                    <a:pt x="11091" y="9842"/>
                    <a:pt x="11044" y="9902"/>
                    <a:pt x="10992" y="9969"/>
                  </a:cubicBezTo>
                  <a:cubicBezTo>
                    <a:pt x="10578" y="10507"/>
                    <a:pt x="9806" y="11510"/>
                    <a:pt x="9806" y="13567"/>
                  </a:cubicBezTo>
                  <a:cubicBezTo>
                    <a:pt x="9806" y="15972"/>
                    <a:pt x="11535" y="17087"/>
                    <a:pt x="12500" y="17361"/>
                  </a:cubicBezTo>
                  <a:cubicBezTo>
                    <a:pt x="13925" y="17916"/>
                    <a:pt x="15432" y="18665"/>
                    <a:pt x="15675" y="20520"/>
                  </a:cubicBezTo>
                  <a:cubicBezTo>
                    <a:pt x="15675" y="20520"/>
                    <a:pt x="1016" y="20520"/>
                    <a:pt x="1016" y="20520"/>
                  </a:cubicBezTo>
                  <a:close/>
                  <a:moveTo>
                    <a:pt x="12782" y="16326"/>
                  </a:moveTo>
                  <a:cubicBezTo>
                    <a:pt x="12782" y="16326"/>
                    <a:pt x="10788" y="15813"/>
                    <a:pt x="10788" y="13567"/>
                  </a:cubicBezTo>
                  <a:cubicBezTo>
                    <a:pt x="10788" y="11595"/>
                    <a:pt x="11607" y="10900"/>
                    <a:pt x="11923" y="10420"/>
                  </a:cubicBezTo>
                  <a:cubicBezTo>
                    <a:pt x="11923" y="10420"/>
                    <a:pt x="12573" y="9806"/>
                    <a:pt x="12138" y="7825"/>
                  </a:cubicBezTo>
                  <a:cubicBezTo>
                    <a:pt x="12863" y="6740"/>
                    <a:pt x="12999" y="4821"/>
                    <a:pt x="12211" y="2789"/>
                  </a:cubicBezTo>
                  <a:cubicBezTo>
                    <a:pt x="11716" y="1514"/>
                    <a:pt x="11279" y="815"/>
                    <a:pt x="10613" y="409"/>
                  </a:cubicBezTo>
                  <a:cubicBezTo>
                    <a:pt x="10124" y="111"/>
                    <a:pt x="9569" y="0"/>
                    <a:pt x="9029" y="0"/>
                  </a:cubicBezTo>
                  <a:cubicBezTo>
                    <a:pt x="8023" y="0"/>
                    <a:pt x="7070" y="384"/>
                    <a:pt x="6690" y="653"/>
                  </a:cubicBezTo>
                  <a:cubicBezTo>
                    <a:pt x="5576" y="1192"/>
                    <a:pt x="4828" y="1688"/>
                    <a:pt x="4126" y="3579"/>
                  </a:cubicBezTo>
                  <a:cubicBezTo>
                    <a:pt x="3556" y="5114"/>
                    <a:pt x="4241" y="6891"/>
                    <a:pt x="4598" y="7757"/>
                  </a:cubicBezTo>
                  <a:cubicBezTo>
                    <a:pt x="4163" y="9739"/>
                    <a:pt x="4767" y="10420"/>
                    <a:pt x="4767" y="10420"/>
                  </a:cubicBezTo>
                  <a:cubicBezTo>
                    <a:pt x="5083" y="10900"/>
                    <a:pt x="5903" y="11595"/>
                    <a:pt x="5903" y="13567"/>
                  </a:cubicBezTo>
                  <a:cubicBezTo>
                    <a:pt x="5903" y="15813"/>
                    <a:pt x="3909" y="16326"/>
                    <a:pt x="3909" y="16326"/>
                  </a:cubicBezTo>
                  <a:cubicBezTo>
                    <a:pt x="2642" y="16817"/>
                    <a:pt x="0" y="17821"/>
                    <a:pt x="0" y="21060"/>
                  </a:cubicBezTo>
                  <a:cubicBezTo>
                    <a:pt x="0" y="21060"/>
                    <a:pt x="0" y="21600"/>
                    <a:pt x="491" y="21600"/>
                  </a:cubicBezTo>
                  <a:lnTo>
                    <a:pt x="16200" y="21600"/>
                  </a:lnTo>
                  <a:cubicBezTo>
                    <a:pt x="16691" y="21600"/>
                    <a:pt x="16691" y="21060"/>
                    <a:pt x="16691" y="21060"/>
                  </a:cubicBezTo>
                  <a:cubicBezTo>
                    <a:pt x="16691" y="17821"/>
                    <a:pt x="14048" y="16817"/>
                    <a:pt x="12782" y="16326"/>
                  </a:cubicBezTo>
                  <a:moveTo>
                    <a:pt x="18035" y="15774"/>
                  </a:moveTo>
                  <a:cubicBezTo>
                    <a:pt x="18035" y="15774"/>
                    <a:pt x="16217" y="15312"/>
                    <a:pt x="16217" y="13291"/>
                  </a:cubicBezTo>
                  <a:cubicBezTo>
                    <a:pt x="16217" y="11515"/>
                    <a:pt x="17087" y="10890"/>
                    <a:pt x="17376" y="10458"/>
                  </a:cubicBezTo>
                  <a:cubicBezTo>
                    <a:pt x="17376" y="10458"/>
                    <a:pt x="17968" y="9906"/>
                    <a:pt x="17572" y="8122"/>
                  </a:cubicBezTo>
                  <a:cubicBezTo>
                    <a:pt x="18232" y="7146"/>
                    <a:pt x="18387" y="5419"/>
                    <a:pt x="17669" y="3590"/>
                  </a:cubicBezTo>
                  <a:cubicBezTo>
                    <a:pt x="17218" y="2442"/>
                    <a:pt x="16666" y="1814"/>
                    <a:pt x="16059" y="1449"/>
                  </a:cubicBezTo>
                  <a:cubicBezTo>
                    <a:pt x="15612" y="1180"/>
                    <a:pt x="15107" y="1081"/>
                    <a:pt x="14614" y="1081"/>
                  </a:cubicBezTo>
                  <a:cubicBezTo>
                    <a:pt x="13880" y="1081"/>
                    <a:pt x="13182" y="1301"/>
                    <a:pt x="12753" y="1514"/>
                  </a:cubicBezTo>
                  <a:cubicBezTo>
                    <a:pt x="12878" y="1781"/>
                    <a:pt x="12997" y="2064"/>
                    <a:pt x="13115" y="2366"/>
                  </a:cubicBezTo>
                  <a:cubicBezTo>
                    <a:pt x="13131" y="2409"/>
                    <a:pt x="13143" y="2453"/>
                    <a:pt x="13159" y="2496"/>
                  </a:cubicBezTo>
                  <a:cubicBezTo>
                    <a:pt x="13436" y="2360"/>
                    <a:pt x="13994" y="2160"/>
                    <a:pt x="14614" y="2160"/>
                  </a:cubicBezTo>
                  <a:cubicBezTo>
                    <a:pt x="15001" y="2160"/>
                    <a:pt x="15328" y="2239"/>
                    <a:pt x="15588" y="2396"/>
                  </a:cubicBezTo>
                  <a:cubicBezTo>
                    <a:pt x="15893" y="2579"/>
                    <a:pt x="16347" y="2947"/>
                    <a:pt x="16767" y="4019"/>
                  </a:cubicBezTo>
                  <a:cubicBezTo>
                    <a:pt x="17366" y="5541"/>
                    <a:pt x="17207" y="6853"/>
                    <a:pt x="16784" y="7478"/>
                  </a:cubicBezTo>
                  <a:cubicBezTo>
                    <a:pt x="16610" y="7736"/>
                    <a:pt x="16549" y="8067"/>
                    <a:pt x="16618" y="8379"/>
                  </a:cubicBezTo>
                  <a:cubicBezTo>
                    <a:pt x="16817" y="9273"/>
                    <a:pt x="16689" y="9648"/>
                    <a:pt x="16656" y="9723"/>
                  </a:cubicBezTo>
                  <a:cubicBezTo>
                    <a:pt x="16631" y="9754"/>
                    <a:pt x="16607" y="9786"/>
                    <a:pt x="16584" y="9820"/>
                  </a:cubicBezTo>
                  <a:cubicBezTo>
                    <a:pt x="16565" y="9848"/>
                    <a:pt x="16497" y="9929"/>
                    <a:pt x="16447" y="9988"/>
                  </a:cubicBezTo>
                  <a:cubicBezTo>
                    <a:pt x="16023" y="10488"/>
                    <a:pt x="15236" y="11419"/>
                    <a:pt x="15236" y="13291"/>
                  </a:cubicBezTo>
                  <a:cubicBezTo>
                    <a:pt x="15236" y="15520"/>
                    <a:pt x="16851" y="16555"/>
                    <a:pt x="17757" y="16810"/>
                  </a:cubicBezTo>
                  <a:cubicBezTo>
                    <a:pt x="19050" y="17307"/>
                    <a:pt x="20311" y="17926"/>
                    <a:pt x="20570" y="19440"/>
                  </a:cubicBezTo>
                  <a:lnTo>
                    <a:pt x="17464" y="19440"/>
                  </a:lnTo>
                  <a:cubicBezTo>
                    <a:pt x="17553" y="19773"/>
                    <a:pt x="17615" y="20132"/>
                    <a:pt x="17645" y="20520"/>
                  </a:cubicBezTo>
                  <a:lnTo>
                    <a:pt x="21152" y="20520"/>
                  </a:lnTo>
                  <a:cubicBezTo>
                    <a:pt x="21600" y="20520"/>
                    <a:pt x="21600" y="20034"/>
                    <a:pt x="21600" y="20034"/>
                  </a:cubicBezTo>
                  <a:cubicBezTo>
                    <a:pt x="21600" y="17119"/>
                    <a:pt x="19191" y="16215"/>
                    <a:pt x="18035" y="15774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dirty="0">
                <a:solidFill>
                  <a:schemeClr val="bg1"/>
                </a:solidFill>
              </a:endParaRPr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xmlns="" id="{E1F983F9-52D4-3E4E-B32B-0A1C3B2A622B}"/>
                </a:ext>
              </a:extLst>
            </p:cNvPr>
            <p:cNvSpPr/>
            <p:nvPr/>
          </p:nvSpPr>
          <p:spPr>
            <a:xfrm>
              <a:off x="3065978" y="3691706"/>
              <a:ext cx="948665" cy="948665"/>
            </a:xfrm>
            <a:prstGeom prst="ellipse">
              <a:avLst/>
            </a:prstGeom>
            <a:noFill/>
            <a:ln w="222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xmlns="" id="{687D83B8-4517-5040-8E11-662ECA900216}"/>
              </a:ext>
            </a:extLst>
          </p:cNvPr>
          <p:cNvGrpSpPr/>
          <p:nvPr/>
        </p:nvGrpSpPr>
        <p:grpSpPr>
          <a:xfrm>
            <a:off x="9619740" y="3544185"/>
            <a:ext cx="658124" cy="658124"/>
            <a:chOff x="3065978" y="5076040"/>
            <a:chExt cx="948665" cy="948665"/>
          </a:xfrm>
        </p:grpSpPr>
        <p:sp>
          <p:nvSpPr>
            <p:cNvPr id="13" name="Shape 2587">
              <a:extLst>
                <a:ext uri="{FF2B5EF4-FFF2-40B4-BE49-F238E27FC236}">
                  <a16:creationId xmlns:a16="http://schemas.microsoft.com/office/drawing/2014/main" xmlns="" id="{730FADE0-CC62-DD43-892B-0E2FD724DEDA}"/>
                </a:ext>
              </a:extLst>
            </p:cNvPr>
            <p:cNvSpPr/>
            <p:nvPr/>
          </p:nvSpPr>
          <p:spPr>
            <a:xfrm>
              <a:off x="3309032" y="5324252"/>
              <a:ext cx="462558" cy="4625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2281" y="19846"/>
                  </a:moveTo>
                  <a:lnTo>
                    <a:pt x="9413" y="12882"/>
                  </a:lnTo>
                  <a:lnTo>
                    <a:pt x="19655" y="2640"/>
                  </a:lnTo>
                  <a:cubicBezTo>
                    <a:pt x="19655" y="2640"/>
                    <a:pt x="12281" y="19846"/>
                    <a:pt x="12281" y="19846"/>
                  </a:cubicBezTo>
                  <a:close/>
                  <a:moveTo>
                    <a:pt x="1755" y="9320"/>
                  </a:moveTo>
                  <a:lnTo>
                    <a:pt x="18960" y="1945"/>
                  </a:lnTo>
                  <a:lnTo>
                    <a:pt x="8719" y="12187"/>
                  </a:lnTo>
                  <a:cubicBezTo>
                    <a:pt x="8719" y="12187"/>
                    <a:pt x="1755" y="9320"/>
                    <a:pt x="1755" y="9320"/>
                  </a:cubicBezTo>
                  <a:close/>
                  <a:moveTo>
                    <a:pt x="21600" y="491"/>
                  </a:moveTo>
                  <a:cubicBezTo>
                    <a:pt x="21600" y="220"/>
                    <a:pt x="21380" y="0"/>
                    <a:pt x="21109" y="0"/>
                  </a:cubicBezTo>
                  <a:cubicBezTo>
                    <a:pt x="21034" y="0"/>
                    <a:pt x="20964" y="20"/>
                    <a:pt x="20900" y="52"/>
                  </a:cubicBezTo>
                  <a:lnTo>
                    <a:pt x="20898" y="48"/>
                  </a:lnTo>
                  <a:lnTo>
                    <a:pt x="302" y="8875"/>
                  </a:lnTo>
                  <a:cubicBezTo>
                    <a:pt x="301" y="8875"/>
                    <a:pt x="299" y="8876"/>
                    <a:pt x="297" y="8877"/>
                  </a:cubicBezTo>
                  <a:lnTo>
                    <a:pt x="280" y="8885"/>
                  </a:lnTo>
                  <a:lnTo>
                    <a:pt x="281" y="8887"/>
                  </a:lnTo>
                  <a:cubicBezTo>
                    <a:pt x="116" y="8967"/>
                    <a:pt x="0" y="9132"/>
                    <a:pt x="0" y="9327"/>
                  </a:cubicBezTo>
                  <a:cubicBezTo>
                    <a:pt x="0" y="9550"/>
                    <a:pt x="151" y="9731"/>
                    <a:pt x="355" y="9791"/>
                  </a:cubicBezTo>
                  <a:lnTo>
                    <a:pt x="353" y="9799"/>
                  </a:lnTo>
                  <a:lnTo>
                    <a:pt x="8462" y="13138"/>
                  </a:lnTo>
                  <a:lnTo>
                    <a:pt x="11801" y="21248"/>
                  </a:lnTo>
                  <a:lnTo>
                    <a:pt x="11809" y="21245"/>
                  </a:lnTo>
                  <a:cubicBezTo>
                    <a:pt x="11869" y="21449"/>
                    <a:pt x="12050" y="21600"/>
                    <a:pt x="12273" y="21600"/>
                  </a:cubicBezTo>
                  <a:cubicBezTo>
                    <a:pt x="12468" y="21600"/>
                    <a:pt x="12634" y="21484"/>
                    <a:pt x="12713" y="21319"/>
                  </a:cubicBezTo>
                  <a:lnTo>
                    <a:pt x="12716" y="21320"/>
                  </a:lnTo>
                  <a:lnTo>
                    <a:pt x="12723" y="21303"/>
                  </a:lnTo>
                  <a:cubicBezTo>
                    <a:pt x="12724" y="21301"/>
                    <a:pt x="12725" y="21300"/>
                    <a:pt x="12725" y="21298"/>
                  </a:cubicBezTo>
                  <a:lnTo>
                    <a:pt x="21553" y="702"/>
                  </a:lnTo>
                  <a:lnTo>
                    <a:pt x="21547" y="699"/>
                  </a:lnTo>
                  <a:cubicBezTo>
                    <a:pt x="21578" y="636"/>
                    <a:pt x="21600" y="567"/>
                    <a:pt x="21600" y="491"/>
                  </a:cubicBezTo>
                  <a:moveTo>
                    <a:pt x="7855" y="16200"/>
                  </a:moveTo>
                  <a:cubicBezTo>
                    <a:pt x="7719" y="16200"/>
                    <a:pt x="7596" y="16255"/>
                    <a:pt x="7507" y="16344"/>
                  </a:cubicBezTo>
                  <a:lnTo>
                    <a:pt x="6035" y="17817"/>
                  </a:lnTo>
                  <a:cubicBezTo>
                    <a:pt x="5946" y="17905"/>
                    <a:pt x="5891" y="18029"/>
                    <a:pt x="5891" y="18164"/>
                  </a:cubicBezTo>
                  <a:cubicBezTo>
                    <a:pt x="5891" y="18435"/>
                    <a:pt x="6111" y="18655"/>
                    <a:pt x="6382" y="18655"/>
                  </a:cubicBezTo>
                  <a:cubicBezTo>
                    <a:pt x="6517" y="18655"/>
                    <a:pt x="6640" y="18600"/>
                    <a:pt x="6729" y="18511"/>
                  </a:cubicBezTo>
                  <a:lnTo>
                    <a:pt x="8202" y="17038"/>
                  </a:lnTo>
                  <a:cubicBezTo>
                    <a:pt x="8291" y="16950"/>
                    <a:pt x="8345" y="16827"/>
                    <a:pt x="8345" y="16691"/>
                  </a:cubicBezTo>
                  <a:cubicBezTo>
                    <a:pt x="8345" y="16420"/>
                    <a:pt x="8126" y="16200"/>
                    <a:pt x="7855" y="16200"/>
                  </a:cubicBezTo>
                  <a:moveTo>
                    <a:pt x="7855" y="14237"/>
                  </a:moveTo>
                  <a:cubicBezTo>
                    <a:pt x="7855" y="13966"/>
                    <a:pt x="7635" y="13745"/>
                    <a:pt x="7364" y="13745"/>
                  </a:cubicBezTo>
                  <a:cubicBezTo>
                    <a:pt x="7228" y="13745"/>
                    <a:pt x="7105" y="13801"/>
                    <a:pt x="7017" y="13889"/>
                  </a:cubicBezTo>
                  <a:lnTo>
                    <a:pt x="2107" y="18798"/>
                  </a:lnTo>
                  <a:cubicBezTo>
                    <a:pt x="2019" y="18888"/>
                    <a:pt x="1964" y="19011"/>
                    <a:pt x="1964" y="19145"/>
                  </a:cubicBezTo>
                  <a:cubicBezTo>
                    <a:pt x="1964" y="19417"/>
                    <a:pt x="2184" y="19636"/>
                    <a:pt x="2455" y="19636"/>
                  </a:cubicBezTo>
                  <a:cubicBezTo>
                    <a:pt x="2590" y="19636"/>
                    <a:pt x="2713" y="19582"/>
                    <a:pt x="2802" y="19493"/>
                  </a:cubicBezTo>
                  <a:lnTo>
                    <a:pt x="7711" y="14583"/>
                  </a:lnTo>
                  <a:cubicBezTo>
                    <a:pt x="7800" y="14495"/>
                    <a:pt x="7855" y="14372"/>
                    <a:pt x="7855" y="14237"/>
                  </a:cubicBezTo>
                  <a:moveTo>
                    <a:pt x="4765" y="14583"/>
                  </a:moveTo>
                  <a:lnTo>
                    <a:pt x="5256" y="14093"/>
                  </a:lnTo>
                  <a:cubicBezTo>
                    <a:pt x="5345" y="14004"/>
                    <a:pt x="5400" y="13881"/>
                    <a:pt x="5400" y="13745"/>
                  </a:cubicBezTo>
                  <a:cubicBezTo>
                    <a:pt x="5400" y="13475"/>
                    <a:pt x="5180" y="13255"/>
                    <a:pt x="4909" y="13255"/>
                  </a:cubicBezTo>
                  <a:cubicBezTo>
                    <a:pt x="4774" y="13255"/>
                    <a:pt x="4651" y="13310"/>
                    <a:pt x="4562" y="13398"/>
                  </a:cubicBezTo>
                  <a:lnTo>
                    <a:pt x="4071" y="13889"/>
                  </a:lnTo>
                  <a:cubicBezTo>
                    <a:pt x="3982" y="13979"/>
                    <a:pt x="3927" y="14101"/>
                    <a:pt x="3927" y="14237"/>
                  </a:cubicBezTo>
                  <a:cubicBezTo>
                    <a:pt x="3927" y="14507"/>
                    <a:pt x="4147" y="14727"/>
                    <a:pt x="4418" y="14727"/>
                  </a:cubicBezTo>
                  <a:cubicBezTo>
                    <a:pt x="4554" y="14727"/>
                    <a:pt x="4676" y="14673"/>
                    <a:pt x="4765" y="14583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dirty="0">
                <a:solidFill>
                  <a:schemeClr val="bg1"/>
                </a:solidFill>
              </a:endParaRPr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xmlns="" id="{2301907F-6E90-6143-94E7-84648425AAC7}"/>
                </a:ext>
              </a:extLst>
            </p:cNvPr>
            <p:cNvSpPr/>
            <p:nvPr/>
          </p:nvSpPr>
          <p:spPr>
            <a:xfrm>
              <a:off x="3065978" y="5076040"/>
              <a:ext cx="948665" cy="948665"/>
            </a:xfrm>
            <a:prstGeom prst="ellipse">
              <a:avLst/>
            </a:prstGeom>
            <a:noFill/>
            <a:ln w="222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xmlns="" id="{5FC00D7C-9378-6B49-A78D-493B3A42C15D}"/>
              </a:ext>
            </a:extLst>
          </p:cNvPr>
          <p:cNvGrpSpPr/>
          <p:nvPr/>
        </p:nvGrpSpPr>
        <p:grpSpPr>
          <a:xfrm>
            <a:off x="5149183" y="4550852"/>
            <a:ext cx="2707606" cy="971695"/>
            <a:chOff x="1017898" y="3786187"/>
            <a:chExt cx="2707606" cy="971695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xmlns="" id="{4D0A2CDC-7778-134D-A0D5-4DF2113C4E43}"/>
                </a:ext>
              </a:extLst>
            </p:cNvPr>
            <p:cNvSpPr/>
            <p:nvPr/>
          </p:nvSpPr>
          <p:spPr>
            <a:xfrm>
              <a:off x="1018934" y="4141046"/>
              <a:ext cx="2706570" cy="61683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ru-RU" sz="1200" dirty="0">
                  <a:solidFill>
                    <a:schemeClr val="bg1"/>
                  </a:solidFill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</a:rPr>
                <a:t>(Детализированное описание преимущества 2)</a:t>
              </a:r>
              <a:endParaRPr lang="en-US" sz="1200" dirty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xmlns="" id="{F84117B0-C7DC-5043-85D7-BE0BCE0D2C72}"/>
                </a:ext>
              </a:extLst>
            </p:cNvPr>
            <p:cNvSpPr txBox="1"/>
            <p:nvPr/>
          </p:nvSpPr>
          <p:spPr>
            <a:xfrm flipH="1">
              <a:off x="1017898" y="3786187"/>
              <a:ext cx="2707605" cy="338554"/>
            </a:xfrm>
            <a:prstGeom prst="rect">
              <a:avLst/>
            </a:prstGeom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600" b="1" dirty="0">
                  <a:solidFill>
                    <a:schemeClr val="bg1"/>
                  </a:solidFill>
                  <a:latin typeface="Arial Black" panose="020B0A04020102020204" pitchFamily="34" charset="0"/>
                  <a:ea typeface="Roboto" panose="02000000000000000000" pitchFamily="2" charset="0"/>
                </a:rPr>
                <a:t>Преимущество 2</a:t>
              </a:r>
              <a:endParaRPr lang="en-US" sz="1600" b="1" dirty="0">
                <a:solidFill>
                  <a:schemeClr val="bg1"/>
                </a:solidFill>
                <a:latin typeface="Arial Black" panose="020B0A04020102020204" pitchFamily="34" charset="0"/>
                <a:ea typeface="Roboto" panose="02000000000000000000" pitchFamily="2" charset="0"/>
              </a:endParaRPr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xmlns="" id="{8ABBF825-5449-3948-9CFF-E06354CEB526}"/>
              </a:ext>
            </a:extLst>
          </p:cNvPr>
          <p:cNvGrpSpPr/>
          <p:nvPr/>
        </p:nvGrpSpPr>
        <p:grpSpPr>
          <a:xfrm>
            <a:off x="1704920" y="4550852"/>
            <a:ext cx="2706572" cy="971695"/>
            <a:chOff x="1018932" y="3786187"/>
            <a:chExt cx="2706572" cy="971695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xmlns="" id="{2D42CC3D-B9C0-C34E-A325-6ED221D0C2F7}"/>
                </a:ext>
              </a:extLst>
            </p:cNvPr>
            <p:cNvSpPr/>
            <p:nvPr/>
          </p:nvSpPr>
          <p:spPr>
            <a:xfrm>
              <a:off x="1018934" y="4141046"/>
              <a:ext cx="2706570" cy="61683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ru-RU" sz="1200" dirty="0">
                  <a:solidFill>
                    <a:schemeClr val="bg1"/>
                  </a:solidFill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</a:rPr>
                <a:t>(Детализированное описание преимущества 1)</a:t>
              </a:r>
              <a:endParaRPr lang="en-US" sz="1200" dirty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xmlns="" id="{C797113B-C236-7A4C-9357-80BA56C49287}"/>
                </a:ext>
              </a:extLst>
            </p:cNvPr>
            <p:cNvSpPr txBox="1"/>
            <p:nvPr/>
          </p:nvSpPr>
          <p:spPr>
            <a:xfrm flipH="1">
              <a:off x="1018932" y="3786187"/>
              <a:ext cx="2706571" cy="338554"/>
            </a:xfrm>
            <a:prstGeom prst="rect">
              <a:avLst/>
            </a:prstGeom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600" b="1" dirty="0">
                  <a:solidFill>
                    <a:schemeClr val="bg1"/>
                  </a:solidFill>
                  <a:latin typeface="Arial Black" panose="020B0A04020102020204" pitchFamily="34" charset="0"/>
                  <a:ea typeface="Roboto" panose="02000000000000000000" pitchFamily="2" charset="0"/>
                </a:rPr>
                <a:t>Преимущество 1</a:t>
              </a:r>
              <a:endParaRPr lang="en-US" sz="1600" b="1" dirty="0">
                <a:solidFill>
                  <a:schemeClr val="bg1"/>
                </a:solidFill>
                <a:latin typeface="Arial Black" panose="020B0A04020102020204" pitchFamily="34" charset="0"/>
                <a:ea typeface="Roboto" panose="02000000000000000000" pitchFamily="2" charset="0"/>
              </a:endParaRPr>
            </a:p>
          </p:txBody>
        </p:sp>
      </p:grpSp>
      <p:sp>
        <p:nvSpPr>
          <p:cNvPr id="31" name="Rectangle 30">
            <a:extLst>
              <a:ext uri="{FF2B5EF4-FFF2-40B4-BE49-F238E27FC236}">
                <a16:creationId xmlns:a16="http://schemas.microsoft.com/office/drawing/2014/main" xmlns="" id="{B0021D86-BE9F-414A-A64D-87CC0F207613}"/>
              </a:ext>
            </a:extLst>
          </p:cNvPr>
          <p:cNvSpPr/>
          <p:nvPr/>
        </p:nvSpPr>
        <p:spPr>
          <a:xfrm>
            <a:off x="5020779" y="810835"/>
            <a:ext cx="296441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u="none" strike="noStrike" dirty="0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Решение</a:t>
            </a:r>
            <a:endParaRPr lang="en-US" sz="3600" b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xmlns="" id="{243F91ED-BBEF-B344-B981-BF67F79A779B}"/>
              </a:ext>
            </a:extLst>
          </p:cNvPr>
          <p:cNvGrpSpPr/>
          <p:nvPr/>
        </p:nvGrpSpPr>
        <p:grpSpPr>
          <a:xfrm>
            <a:off x="6114364" y="567094"/>
            <a:ext cx="777240" cy="121920"/>
            <a:chOff x="8442960" y="1844040"/>
            <a:chExt cx="777240" cy="121920"/>
          </a:xfrm>
          <a:solidFill>
            <a:schemeClr val="bg1"/>
          </a:solidFill>
        </p:grpSpPr>
        <p:sp>
          <p:nvSpPr>
            <p:cNvPr id="33" name="Parallelogram 32">
              <a:extLst>
                <a:ext uri="{FF2B5EF4-FFF2-40B4-BE49-F238E27FC236}">
                  <a16:creationId xmlns:a16="http://schemas.microsoft.com/office/drawing/2014/main" xmlns="" id="{E554695A-1780-594A-9219-2A97D0CC2634}"/>
                </a:ext>
              </a:extLst>
            </p:cNvPr>
            <p:cNvSpPr/>
            <p:nvPr/>
          </p:nvSpPr>
          <p:spPr>
            <a:xfrm>
              <a:off x="8442960" y="1844040"/>
              <a:ext cx="228600" cy="121920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34" name="Parallelogram 33">
              <a:extLst>
                <a:ext uri="{FF2B5EF4-FFF2-40B4-BE49-F238E27FC236}">
                  <a16:creationId xmlns:a16="http://schemas.microsoft.com/office/drawing/2014/main" xmlns="" id="{0E45DDD9-B051-8F42-A3FA-B6F66AD918E4}"/>
                </a:ext>
              </a:extLst>
            </p:cNvPr>
            <p:cNvSpPr/>
            <p:nvPr/>
          </p:nvSpPr>
          <p:spPr>
            <a:xfrm>
              <a:off x="8717280" y="1844040"/>
              <a:ext cx="228600" cy="121920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35" name="Parallelogram 34">
              <a:extLst>
                <a:ext uri="{FF2B5EF4-FFF2-40B4-BE49-F238E27FC236}">
                  <a16:creationId xmlns:a16="http://schemas.microsoft.com/office/drawing/2014/main" xmlns="" id="{3DD2A7AE-1680-BA4A-A386-EC48B82A7092}"/>
                </a:ext>
              </a:extLst>
            </p:cNvPr>
            <p:cNvSpPr/>
            <p:nvPr/>
          </p:nvSpPr>
          <p:spPr>
            <a:xfrm>
              <a:off x="8991600" y="1844040"/>
              <a:ext cx="228600" cy="121920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</p:grpSp>
      <p:sp>
        <p:nvSpPr>
          <p:cNvPr id="36" name="Rectangle 35">
            <a:extLst>
              <a:ext uri="{FF2B5EF4-FFF2-40B4-BE49-F238E27FC236}">
                <a16:creationId xmlns:a16="http://schemas.microsoft.com/office/drawing/2014/main" xmlns="" id="{8DF09BCC-278B-5945-8C25-A85A6CFCF723}"/>
              </a:ext>
            </a:extLst>
          </p:cNvPr>
          <p:cNvSpPr/>
          <p:nvPr/>
        </p:nvSpPr>
        <p:spPr>
          <a:xfrm>
            <a:off x="1297417" y="1704905"/>
            <a:ext cx="10004667" cy="419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1600" dirty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Проект </a:t>
            </a:r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(название) </a:t>
            </a:r>
            <a:r>
              <a:rPr lang="ru-RU" sz="1600" dirty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является </a:t>
            </a:r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(основная суть решения) </a:t>
            </a:r>
            <a:endParaRPr lang="en-US" sz="1600" dirty="0">
              <a:solidFill>
                <a:srgbClr val="FF0000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Rectangle 18">
            <a:extLst>
              <a:ext uri="{FF2B5EF4-FFF2-40B4-BE49-F238E27FC236}">
                <a16:creationId xmlns:a16="http://schemas.microsoft.com/office/drawing/2014/main" xmlns="" id="{9936A5FA-26B5-4EF7-9E91-2CB9C808DAA5}"/>
              </a:ext>
            </a:extLst>
          </p:cNvPr>
          <p:cNvSpPr/>
          <p:nvPr/>
        </p:nvSpPr>
        <p:spPr>
          <a:xfrm rot="16200000">
            <a:off x="-2897329" y="2887246"/>
            <a:ext cx="6858002" cy="108350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1" name="Рисунок 50">
            <a:extLst>
              <a:ext uri="{FF2B5EF4-FFF2-40B4-BE49-F238E27FC236}">
                <a16:creationId xmlns:a16="http://schemas.microsoft.com/office/drawing/2014/main" xmlns="" id="{B85D8BEF-C6F6-4BF0-BB37-13883E77AF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-89255" y="876842"/>
            <a:ext cx="1267775" cy="305402"/>
          </a:xfrm>
          <a:prstGeom prst="rect">
            <a:avLst/>
          </a:prstGeom>
        </p:spPr>
      </p:pic>
      <p:sp>
        <p:nvSpPr>
          <p:cNvPr id="52" name="Rectangle 23">
            <a:extLst>
              <a:ext uri="{FF2B5EF4-FFF2-40B4-BE49-F238E27FC236}">
                <a16:creationId xmlns:a16="http://schemas.microsoft.com/office/drawing/2014/main" xmlns="" id="{1E5577FE-CAF6-4ECD-B7D1-081D90A94124}"/>
              </a:ext>
            </a:extLst>
          </p:cNvPr>
          <p:cNvSpPr/>
          <p:nvPr/>
        </p:nvSpPr>
        <p:spPr>
          <a:xfrm rot="5400000">
            <a:off x="-28297" y="5875732"/>
            <a:ext cx="126777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 Black" panose="020B0A04020102020204" pitchFamily="34" charset="0"/>
                <a:ea typeface="Roboto" panose="02000000000000000000" pitchFamily="2" charset="0"/>
                <a:cs typeface="Open Sans" panose="020B0606030504020204" pitchFamily="34" charset="0"/>
              </a:rPr>
              <a:t>PITCHDECK</a:t>
            </a:r>
          </a:p>
        </p:txBody>
      </p:sp>
      <p:grpSp>
        <p:nvGrpSpPr>
          <p:cNvPr id="53" name="Group 25">
            <a:extLst>
              <a:ext uri="{FF2B5EF4-FFF2-40B4-BE49-F238E27FC236}">
                <a16:creationId xmlns:a16="http://schemas.microsoft.com/office/drawing/2014/main" xmlns="" id="{36BC7C5F-6EF2-4883-9013-976790374748}"/>
              </a:ext>
            </a:extLst>
          </p:cNvPr>
          <p:cNvGrpSpPr/>
          <p:nvPr/>
        </p:nvGrpSpPr>
        <p:grpSpPr>
          <a:xfrm rot="5400000">
            <a:off x="216973" y="3368040"/>
            <a:ext cx="777240" cy="121920"/>
            <a:chOff x="8442960" y="1844040"/>
            <a:chExt cx="777240" cy="121920"/>
          </a:xfrm>
          <a:gradFill>
            <a:gsLst>
              <a:gs pos="1000">
                <a:schemeClr val="accent1"/>
              </a:gs>
              <a:gs pos="100000">
                <a:schemeClr val="accent6"/>
              </a:gs>
            </a:gsLst>
            <a:lin ang="2700000" scaled="1"/>
          </a:gradFill>
        </p:grpSpPr>
        <p:sp>
          <p:nvSpPr>
            <p:cNvPr id="54" name="Parallelogram 26">
              <a:extLst>
                <a:ext uri="{FF2B5EF4-FFF2-40B4-BE49-F238E27FC236}">
                  <a16:creationId xmlns:a16="http://schemas.microsoft.com/office/drawing/2014/main" xmlns="" id="{76397AB0-2A87-4568-B222-CA1E5948062D}"/>
                </a:ext>
              </a:extLst>
            </p:cNvPr>
            <p:cNvSpPr/>
            <p:nvPr/>
          </p:nvSpPr>
          <p:spPr>
            <a:xfrm>
              <a:off x="8442960" y="1844040"/>
              <a:ext cx="228600" cy="121920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Parallelogram 27">
              <a:extLst>
                <a:ext uri="{FF2B5EF4-FFF2-40B4-BE49-F238E27FC236}">
                  <a16:creationId xmlns:a16="http://schemas.microsoft.com/office/drawing/2014/main" xmlns="" id="{41FFE418-8DB4-4915-9C72-10A411F5D754}"/>
                </a:ext>
              </a:extLst>
            </p:cNvPr>
            <p:cNvSpPr/>
            <p:nvPr/>
          </p:nvSpPr>
          <p:spPr>
            <a:xfrm>
              <a:off x="8717280" y="1844040"/>
              <a:ext cx="228600" cy="121920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Parallelogram 28">
              <a:extLst>
                <a:ext uri="{FF2B5EF4-FFF2-40B4-BE49-F238E27FC236}">
                  <a16:creationId xmlns:a16="http://schemas.microsoft.com/office/drawing/2014/main" xmlns="" id="{B3F765C3-53BD-4F0D-9E70-1EB2E9B56018}"/>
                </a:ext>
              </a:extLst>
            </p:cNvPr>
            <p:cNvSpPr/>
            <p:nvPr/>
          </p:nvSpPr>
          <p:spPr>
            <a:xfrm>
              <a:off x="8991600" y="1844040"/>
              <a:ext cx="228600" cy="121920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40081550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A0D53663-CF24-074C-97CC-C280CA99A39A}"/>
              </a:ext>
            </a:extLst>
          </p:cNvPr>
          <p:cNvSpPr/>
          <p:nvPr/>
        </p:nvSpPr>
        <p:spPr>
          <a:xfrm>
            <a:off x="-1" y="5981712"/>
            <a:ext cx="12192000" cy="6705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34681265-870E-8844-AC30-ED45665BE268}"/>
              </a:ext>
            </a:extLst>
          </p:cNvPr>
          <p:cNvSpPr/>
          <p:nvPr/>
        </p:nvSpPr>
        <p:spPr>
          <a:xfrm>
            <a:off x="270696" y="6178490"/>
            <a:ext cx="121507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 Black" panose="020B0A04020102020204" pitchFamily="34" charset="0"/>
                <a:ea typeface="Roboto" panose="02000000000000000000" pitchFamily="2" charset="0"/>
                <a:cs typeface="Open Sans" panose="020B0606030504020204" pitchFamily="34" charset="0"/>
              </a:rPr>
              <a:t>PITCHDECK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xmlns="" id="{48EF850B-165C-5E47-81F5-5DDE52581209}"/>
              </a:ext>
            </a:extLst>
          </p:cNvPr>
          <p:cNvGrpSpPr/>
          <p:nvPr/>
        </p:nvGrpSpPr>
        <p:grpSpPr>
          <a:xfrm>
            <a:off x="5707380" y="6256028"/>
            <a:ext cx="777240" cy="121920"/>
            <a:chOff x="8442960" y="1844040"/>
            <a:chExt cx="777240" cy="121920"/>
          </a:xfrm>
          <a:gradFill>
            <a:gsLst>
              <a:gs pos="1000">
                <a:schemeClr val="accent1"/>
              </a:gs>
              <a:gs pos="100000">
                <a:schemeClr val="accent6"/>
              </a:gs>
            </a:gsLst>
            <a:lin ang="2700000" scaled="1"/>
          </a:gradFill>
        </p:grpSpPr>
        <p:sp>
          <p:nvSpPr>
            <p:cNvPr id="8" name="Parallelogram 7">
              <a:extLst>
                <a:ext uri="{FF2B5EF4-FFF2-40B4-BE49-F238E27FC236}">
                  <a16:creationId xmlns:a16="http://schemas.microsoft.com/office/drawing/2014/main" xmlns="" id="{DB04082D-CFEE-9642-8C86-2ACDC3493546}"/>
                </a:ext>
              </a:extLst>
            </p:cNvPr>
            <p:cNvSpPr/>
            <p:nvPr/>
          </p:nvSpPr>
          <p:spPr>
            <a:xfrm>
              <a:off x="8442960" y="1844040"/>
              <a:ext cx="228600" cy="121920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xmlns="" id="{FBEE1440-5774-A245-86B1-E86703B3674B}"/>
                </a:ext>
              </a:extLst>
            </p:cNvPr>
            <p:cNvSpPr/>
            <p:nvPr/>
          </p:nvSpPr>
          <p:spPr>
            <a:xfrm>
              <a:off x="8717280" y="1844040"/>
              <a:ext cx="228600" cy="121920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xmlns="" id="{14F56D6A-A16B-D547-8521-A9B71A961B3A}"/>
                </a:ext>
              </a:extLst>
            </p:cNvPr>
            <p:cNvSpPr/>
            <p:nvPr/>
          </p:nvSpPr>
          <p:spPr>
            <a:xfrm>
              <a:off x="8991600" y="1844040"/>
              <a:ext cx="228600" cy="121920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xmlns="" id="{161A3FB1-EBA8-7449-973D-20A5ACF631AB}"/>
              </a:ext>
            </a:extLst>
          </p:cNvPr>
          <p:cNvGrpSpPr/>
          <p:nvPr/>
        </p:nvGrpSpPr>
        <p:grpSpPr>
          <a:xfrm>
            <a:off x="891198" y="1832974"/>
            <a:ext cx="6467399" cy="2334974"/>
            <a:chOff x="4571990" y="1525077"/>
            <a:chExt cx="4374139" cy="2334974"/>
          </a:xfrm>
        </p:grpSpPr>
        <p:sp>
          <p:nvSpPr>
            <p:cNvPr id="12" name="Shape 2787">
              <a:extLst>
                <a:ext uri="{FF2B5EF4-FFF2-40B4-BE49-F238E27FC236}">
                  <a16:creationId xmlns:a16="http://schemas.microsoft.com/office/drawing/2014/main" xmlns="" id="{B9ABD9A0-BCC4-7949-A42B-02EBB29DEC3D}"/>
                </a:ext>
              </a:extLst>
            </p:cNvPr>
            <p:cNvSpPr/>
            <p:nvPr/>
          </p:nvSpPr>
          <p:spPr>
            <a:xfrm>
              <a:off x="4571990" y="1621519"/>
              <a:ext cx="252316" cy="3693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86" h="21600" extrusionOk="0">
                  <a:moveTo>
                    <a:pt x="11502" y="10309"/>
                  </a:moveTo>
                  <a:cubicBezTo>
                    <a:pt x="11767" y="10309"/>
                    <a:pt x="11981" y="10090"/>
                    <a:pt x="11981" y="9818"/>
                  </a:cubicBezTo>
                  <a:cubicBezTo>
                    <a:pt x="11981" y="9547"/>
                    <a:pt x="11767" y="9327"/>
                    <a:pt x="11502" y="9327"/>
                  </a:cubicBezTo>
                  <a:cubicBezTo>
                    <a:pt x="11237" y="9327"/>
                    <a:pt x="11022" y="9547"/>
                    <a:pt x="11022" y="9818"/>
                  </a:cubicBezTo>
                  <a:cubicBezTo>
                    <a:pt x="11022" y="10090"/>
                    <a:pt x="11237" y="10309"/>
                    <a:pt x="11502" y="10309"/>
                  </a:cubicBezTo>
                  <a:moveTo>
                    <a:pt x="15818" y="4909"/>
                  </a:moveTo>
                  <a:cubicBezTo>
                    <a:pt x="16083" y="4909"/>
                    <a:pt x="16297" y="5129"/>
                    <a:pt x="16297" y="5400"/>
                  </a:cubicBezTo>
                  <a:cubicBezTo>
                    <a:pt x="16297" y="5672"/>
                    <a:pt x="16083" y="5891"/>
                    <a:pt x="15818" y="5891"/>
                  </a:cubicBezTo>
                  <a:cubicBezTo>
                    <a:pt x="15553" y="5891"/>
                    <a:pt x="15338" y="5672"/>
                    <a:pt x="15338" y="5400"/>
                  </a:cubicBezTo>
                  <a:cubicBezTo>
                    <a:pt x="15338" y="5129"/>
                    <a:pt x="15553" y="4909"/>
                    <a:pt x="15818" y="4909"/>
                  </a:cubicBezTo>
                  <a:moveTo>
                    <a:pt x="15818" y="6873"/>
                  </a:moveTo>
                  <a:cubicBezTo>
                    <a:pt x="16612" y="6873"/>
                    <a:pt x="17256" y="6213"/>
                    <a:pt x="17256" y="5400"/>
                  </a:cubicBezTo>
                  <a:cubicBezTo>
                    <a:pt x="17256" y="4587"/>
                    <a:pt x="16612" y="3928"/>
                    <a:pt x="15818" y="3928"/>
                  </a:cubicBezTo>
                  <a:cubicBezTo>
                    <a:pt x="15023" y="3928"/>
                    <a:pt x="14379" y="4587"/>
                    <a:pt x="14379" y="5400"/>
                  </a:cubicBezTo>
                  <a:cubicBezTo>
                    <a:pt x="14379" y="6213"/>
                    <a:pt x="15023" y="6873"/>
                    <a:pt x="15818" y="6873"/>
                  </a:cubicBezTo>
                  <a:moveTo>
                    <a:pt x="12941" y="11782"/>
                  </a:moveTo>
                  <a:cubicBezTo>
                    <a:pt x="13206" y="11782"/>
                    <a:pt x="13420" y="11562"/>
                    <a:pt x="13420" y="11291"/>
                  </a:cubicBezTo>
                  <a:cubicBezTo>
                    <a:pt x="13420" y="11020"/>
                    <a:pt x="13206" y="10800"/>
                    <a:pt x="12941" y="10800"/>
                  </a:cubicBezTo>
                  <a:cubicBezTo>
                    <a:pt x="12675" y="10800"/>
                    <a:pt x="12461" y="11020"/>
                    <a:pt x="12461" y="11291"/>
                  </a:cubicBezTo>
                  <a:cubicBezTo>
                    <a:pt x="12461" y="11562"/>
                    <a:pt x="12675" y="11782"/>
                    <a:pt x="12941" y="11782"/>
                  </a:cubicBezTo>
                  <a:moveTo>
                    <a:pt x="10063" y="7855"/>
                  </a:moveTo>
                  <a:cubicBezTo>
                    <a:pt x="9798" y="7855"/>
                    <a:pt x="9584" y="8074"/>
                    <a:pt x="9584" y="8346"/>
                  </a:cubicBezTo>
                  <a:cubicBezTo>
                    <a:pt x="9584" y="8617"/>
                    <a:pt x="9798" y="8836"/>
                    <a:pt x="10063" y="8836"/>
                  </a:cubicBezTo>
                  <a:cubicBezTo>
                    <a:pt x="10328" y="8836"/>
                    <a:pt x="10543" y="8617"/>
                    <a:pt x="10543" y="8346"/>
                  </a:cubicBezTo>
                  <a:cubicBezTo>
                    <a:pt x="10543" y="8074"/>
                    <a:pt x="10328" y="7855"/>
                    <a:pt x="10063" y="7855"/>
                  </a:cubicBezTo>
                  <a:moveTo>
                    <a:pt x="1718" y="19842"/>
                  </a:moveTo>
                  <a:lnTo>
                    <a:pt x="3451" y="15392"/>
                  </a:lnTo>
                  <a:cubicBezTo>
                    <a:pt x="3684" y="15834"/>
                    <a:pt x="3973" y="16253"/>
                    <a:pt x="4312" y="16642"/>
                  </a:cubicBezTo>
                  <a:cubicBezTo>
                    <a:pt x="4824" y="17230"/>
                    <a:pt x="5418" y="17711"/>
                    <a:pt x="6061" y="18068"/>
                  </a:cubicBezTo>
                  <a:cubicBezTo>
                    <a:pt x="6061" y="18068"/>
                    <a:pt x="1718" y="19842"/>
                    <a:pt x="1718" y="19842"/>
                  </a:cubicBezTo>
                  <a:close/>
                  <a:moveTo>
                    <a:pt x="3717" y="12060"/>
                  </a:moveTo>
                  <a:lnTo>
                    <a:pt x="0" y="21600"/>
                  </a:lnTo>
                  <a:lnTo>
                    <a:pt x="9319" y="17795"/>
                  </a:lnTo>
                  <a:cubicBezTo>
                    <a:pt x="9153" y="17815"/>
                    <a:pt x="8987" y="17824"/>
                    <a:pt x="8822" y="17824"/>
                  </a:cubicBezTo>
                  <a:cubicBezTo>
                    <a:pt x="5971" y="17824"/>
                    <a:pt x="3389" y="15002"/>
                    <a:pt x="3717" y="12060"/>
                  </a:cubicBezTo>
                  <a:moveTo>
                    <a:pt x="16115" y="10657"/>
                  </a:moveTo>
                  <a:cubicBezTo>
                    <a:pt x="15925" y="10851"/>
                    <a:pt x="15627" y="11171"/>
                    <a:pt x="15280" y="11542"/>
                  </a:cubicBezTo>
                  <a:cubicBezTo>
                    <a:pt x="14662" y="12204"/>
                    <a:pt x="13712" y="13221"/>
                    <a:pt x="13147" y="13753"/>
                  </a:cubicBezTo>
                  <a:lnTo>
                    <a:pt x="7665" y="8141"/>
                  </a:lnTo>
                  <a:cubicBezTo>
                    <a:pt x="8185" y="7563"/>
                    <a:pt x="9179" y="6590"/>
                    <a:pt x="9825" y="5958"/>
                  </a:cubicBezTo>
                  <a:cubicBezTo>
                    <a:pt x="10188" y="5603"/>
                    <a:pt x="10500" y="5298"/>
                    <a:pt x="10690" y="5103"/>
                  </a:cubicBezTo>
                  <a:cubicBezTo>
                    <a:pt x="13284" y="2447"/>
                    <a:pt x="18271" y="993"/>
                    <a:pt x="20136" y="982"/>
                  </a:cubicBezTo>
                  <a:cubicBezTo>
                    <a:pt x="20132" y="2572"/>
                    <a:pt x="18824" y="7884"/>
                    <a:pt x="16115" y="10657"/>
                  </a:cubicBezTo>
                  <a:moveTo>
                    <a:pt x="12477" y="14563"/>
                  </a:moveTo>
                  <a:cubicBezTo>
                    <a:pt x="12127" y="15873"/>
                    <a:pt x="11665" y="17072"/>
                    <a:pt x="11154" y="18035"/>
                  </a:cubicBezTo>
                  <a:cubicBezTo>
                    <a:pt x="10943" y="17454"/>
                    <a:pt x="10642" y="16798"/>
                    <a:pt x="10214" y="16110"/>
                  </a:cubicBezTo>
                  <a:cubicBezTo>
                    <a:pt x="10035" y="15823"/>
                    <a:pt x="9728" y="15656"/>
                    <a:pt x="9405" y="15656"/>
                  </a:cubicBezTo>
                  <a:cubicBezTo>
                    <a:pt x="9329" y="15656"/>
                    <a:pt x="9252" y="15665"/>
                    <a:pt x="9176" y="15684"/>
                  </a:cubicBezTo>
                  <a:cubicBezTo>
                    <a:pt x="8990" y="15731"/>
                    <a:pt x="8799" y="15755"/>
                    <a:pt x="8610" y="15755"/>
                  </a:cubicBezTo>
                  <a:cubicBezTo>
                    <a:pt x="7905" y="15755"/>
                    <a:pt x="7217" y="15432"/>
                    <a:pt x="6621" y="14822"/>
                  </a:cubicBezTo>
                  <a:cubicBezTo>
                    <a:pt x="5861" y="14044"/>
                    <a:pt x="5561" y="13114"/>
                    <a:pt x="5779" y="12206"/>
                  </a:cubicBezTo>
                  <a:cubicBezTo>
                    <a:pt x="5877" y="11797"/>
                    <a:pt x="5709" y="11370"/>
                    <a:pt x="5363" y="11144"/>
                  </a:cubicBezTo>
                  <a:cubicBezTo>
                    <a:pt x="4690" y="10706"/>
                    <a:pt x="4050" y="10398"/>
                    <a:pt x="3482" y="10183"/>
                  </a:cubicBezTo>
                  <a:cubicBezTo>
                    <a:pt x="4423" y="9658"/>
                    <a:pt x="5594" y="9186"/>
                    <a:pt x="6874" y="8827"/>
                  </a:cubicBezTo>
                  <a:cubicBezTo>
                    <a:pt x="6900" y="8820"/>
                    <a:pt x="6921" y="8803"/>
                    <a:pt x="6946" y="8793"/>
                  </a:cubicBezTo>
                  <a:lnTo>
                    <a:pt x="12510" y="14490"/>
                  </a:lnTo>
                  <a:cubicBezTo>
                    <a:pt x="12501" y="14515"/>
                    <a:pt x="12484" y="14536"/>
                    <a:pt x="12477" y="14563"/>
                  </a:cubicBezTo>
                  <a:moveTo>
                    <a:pt x="20922" y="167"/>
                  </a:moveTo>
                  <a:cubicBezTo>
                    <a:pt x="20813" y="55"/>
                    <a:pt x="20545" y="0"/>
                    <a:pt x="20157" y="0"/>
                  </a:cubicBezTo>
                  <a:cubicBezTo>
                    <a:pt x="18131" y="0"/>
                    <a:pt x="12842" y="1511"/>
                    <a:pt x="10012" y="4409"/>
                  </a:cubicBezTo>
                  <a:cubicBezTo>
                    <a:pt x="9345" y="5092"/>
                    <a:pt x="7134" y="7175"/>
                    <a:pt x="6621" y="7880"/>
                  </a:cubicBezTo>
                  <a:cubicBezTo>
                    <a:pt x="4961" y="8346"/>
                    <a:pt x="2544" y="9277"/>
                    <a:pt x="1196" y="10657"/>
                  </a:cubicBezTo>
                  <a:cubicBezTo>
                    <a:pt x="1196" y="10657"/>
                    <a:pt x="2841" y="10663"/>
                    <a:pt x="4848" y="11972"/>
                  </a:cubicBezTo>
                  <a:cubicBezTo>
                    <a:pt x="4556" y="13190"/>
                    <a:pt x="4926" y="14475"/>
                    <a:pt x="5943" y="15516"/>
                  </a:cubicBezTo>
                  <a:cubicBezTo>
                    <a:pt x="6735" y="16327"/>
                    <a:pt x="7672" y="16737"/>
                    <a:pt x="8610" y="16737"/>
                  </a:cubicBezTo>
                  <a:cubicBezTo>
                    <a:pt x="8876" y="16737"/>
                    <a:pt x="9142" y="16704"/>
                    <a:pt x="9405" y="16637"/>
                  </a:cubicBezTo>
                  <a:cubicBezTo>
                    <a:pt x="10683" y="18692"/>
                    <a:pt x="10690" y="20376"/>
                    <a:pt x="10690" y="20376"/>
                  </a:cubicBezTo>
                  <a:cubicBezTo>
                    <a:pt x="12038" y="18996"/>
                    <a:pt x="12948" y="16521"/>
                    <a:pt x="13402" y="14822"/>
                  </a:cubicBezTo>
                  <a:cubicBezTo>
                    <a:pt x="14091" y="14297"/>
                    <a:pt x="16126" y="12034"/>
                    <a:pt x="16793" y="11351"/>
                  </a:cubicBezTo>
                  <a:cubicBezTo>
                    <a:pt x="20164" y="7900"/>
                    <a:pt x="21600" y="861"/>
                    <a:pt x="20922" y="167"/>
                  </a:cubicBezTo>
                </a:path>
              </a:pathLst>
            </a:custGeom>
            <a:gradFill>
              <a:gsLst>
                <a:gs pos="1000">
                  <a:schemeClr val="accent1"/>
                </a:gs>
                <a:gs pos="100000">
                  <a:schemeClr val="accent6"/>
                </a:gs>
              </a:gsLst>
              <a:lin ang="2700000" scaled="1"/>
            </a:gra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dirty="0"/>
            </a:p>
          </p:txBody>
        </p: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xmlns="" id="{87F5DA63-58F9-3D47-9542-3DCE3F4E0E11}"/>
                </a:ext>
              </a:extLst>
            </p:cNvPr>
            <p:cNvGrpSpPr/>
            <p:nvPr/>
          </p:nvGrpSpPr>
          <p:grpSpPr>
            <a:xfrm>
              <a:off x="5020361" y="1525077"/>
              <a:ext cx="3925768" cy="2334974"/>
              <a:chOff x="473807" y="3771391"/>
              <a:chExt cx="3925768" cy="2334974"/>
            </a:xfrm>
          </p:grpSpPr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xmlns="" id="{6E953F8B-5357-364F-BE7C-45B8A408A917}"/>
                  </a:ext>
                </a:extLst>
              </p:cNvPr>
              <p:cNvSpPr/>
              <p:nvPr/>
            </p:nvSpPr>
            <p:spPr>
              <a:xfrm>
                <a:off x="473807" y="4213026"/>
                <a:ext cx="3925768" cy="189333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ru-RU" sz="16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Open Sans" panose="020B0606030504020204" pitchFamily="34" charset="0"/>
                    <a:cs typeface="Arial" panose="020B0604020202020204" pitchFamily="34" charset="0"/>
                  </a:rPr>
                  <a:t>Объем рынка </a:t>
                </a:r>
                <a:r>
                  <a:rPr lang="ru-RU" sz="1600" dirty="0">
                    <a:solidFill>
                      <a:srgbClr val="FF0000"/>
                    </a:solidFill>
                    <a:latin typeface="Arial" panose="020B0604020202020204" pitchFamily="34" charset="0"/>
                    <a:ea typeface="Open Sans" panose="020B0606030504020204" pitchFamily="34" charset="0"/>
                    <a:cs typeface="Arial" panose="020B0604020202020204" pitchFamily="34" charset="0"/>
                  </a:rPr>
                  <a:t>(продукта или услуги) </a:t>
                </a:r>
                <a:r>
                  <a:rPr lang="ru-RU" sz="1600" dirty="0">
                    <a:latin typeface="Arial" panose="020B0604020202020204" pitchFamily="34" charset="0"/>
                    <a:ea typeface="Open Sans" panose="020B0606030504020204" pitchFamily="34" charset="0"/>
                    <a:cs typeface="Arial" panose="020B0604020202020204" pitchFamily="34" charset="0"/>
                  </a:rPr>
                  <a:t>в сегменте</a:t>
                </a:r>
                <a:r>
                  <a:rPr lang="ru-RU" sz="1600" dirty="0">
                    <a:solidFill>
                      <a:srgbClr val="FF0000"/>
                    </a:solidFill>
                    <a:latin typeface="Arial" panose="020B0604020202020204" pitchFamily="34" charset="0"/>
                    <a:ea typeface="Open Sans" panose="020B0606030504020204" pitchFamily="34" charset="0"/>
                    <a:cs typeface="Arial" panose="020B0604020202020204" pitchFamily="34" charset="0"/>
                  </a:rPr>
                  <a:t> (</a:t>
                </a:r>
                <a:r>
                  <a:rPr lang="en-US" sz="1600" dirty="0">
                    <a:solidFill>
                      <a:srgbClr val="FF0000"/>
                    </a:solidFill>
                    <a:latin typeface="Arial" panose="020B0604020202020204" pitchFamily="34" charset="0"/>
                    <a:ea typeface="Open Sans" panose="020B0606030504020204" pitchFamily="34" charset="0"/>
                    <a:cs typeface="Arial" panose="020B0604020202020204" pitchFamily="34" charset="0"/>
                  </a:rPr>
                  <a:t>B2B, B2C, B2G) </a:t>
                </a:r>
                <a:r>
                  <a:rPr lang="ru-RU" sz="16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Open Sans" panose="020B0606030504020204" pitchFamily="34" charset="0"/>
                    <a:cs typeface="Arial" panose="020B0604020202020204" pitchFamily="34" charset="0"/>
                  </a:rPr>
                  <a:t>на </a:t>
                </a:r>
                <a:r>
                  <a:rPr lang="ru-RU" sz="1600" dirty="0">
                    <a:solidFill>
                      <a:srgbClr val="FF0000"/>
                    </a:solidFill>
                    <a:latin typeface="Arial" panose="020B0604020202020204" pitchFamily="34" charset="0"/>
                    <a:ea typeface="Open Sans" panose="020B0606030504020204" pitchFamily="34" charset="0"/>
                    <a:cs typeface="Arial" panose="020B0604020202020204" pitchFamily="34" charset="0"/>
                  </a:rPr>
                  <a:t>(год оценки рынка)</a:t>
                </a:r>
                <a:r>
                  <a:rPr lang="ru-RU" sz="16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Open Sans" panose="020B0606030504020204" pitchFamily="34" charset="0"/>
                    <a:cs typeface="Arial" panose="020B0604020202020204" pitchFamily="34" charset="0"/>
                  </a:rPr>
                  <a:t> к </a:t>
                </a:r>
                <a:r>
                  <a:rPr lang="ru-RU" sz="1600" dirty="0">
                    <a:solidFill>
                      <a:srgbClr val="FF0000"/>
                    </a:solidFill>
                    <a:latin typeface="Arial" panose="020B0604020202020204" pitchFamily="34" charset="0"/>
                    <a:ea typeface="Open Sans" panose="020B0606030504020204" pitchFamily="34" charset="0"/>
                    <a:cs typeface="Arial" panose="020B0604020202020204" pitchFamily="34" charset="0"/>
                  </a:rPr>
                  <a:t>(прогнозируемый период)</a:t>
                </a:r>
                <a:r>
                  <a:rPr lang="ru-RU" sz="16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Open Sans" panose="020B0606030504020204" pitchFamily="34" charset="0"/>
                    <a:cs typeface="Arial" panose="020B0604020202020204" pitchFamily="34" charset="0"/>
                  </a:rPr>
                  <a:t> будет иметь динамику роста на </a:t>
                </a:r>
                <a:r>
                  <a:rPr lang="ru-RU" sz="1600" dirty="0">
                    <a:solidFill>
                      <a:srgbClr val="FF0000"/>
                    </a:solidFill>
                    <a:latin typeface="Arial" panose="020B0604020202020204" pitchFamily="34" charset="0"/>
                    <a:ea typeface="Open Sans" panose="020B0606030504020204" pitchFamily="34" charset="0"/>
                    <a:cs typeface="Arial" panose="020B0604020202020204" pitchFamily="34" charset="0"/>
                  </a:rPr>
                  <a:t>(процент или сумма)</a:t>
                </a:r>
                <a:r>
                  <a:rPr lang="ru-RU" sz="16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Open Sans" panose="020B0606030504020204" pitchFamily="34" charset="0"/>
                    <a:cs typeface="Arial" panose="020B0604020202020204" pitchFamily="34" charset="0"/>
                  </a:rPr>
                  <a:t> за счет:</a:t>
                </a:r>
              </a:p>
              <a:p>
                <a:pPr marL="285750" indent="-285750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ru-RU" sz="1600" dirty="0">
                    <a:solidFill>
                      <a:srgbClr val="FF0000"/>
                    </a:solidFill>
                    <a:latin typeface="Arial" panose="020B0604020202020204" pitchFamily="34" charset="0"/>
                    <a:ea typeface="Open Sans" panose="020B0606030504020204" pitchFamily="34" charset="0"/>
                    <a:cs typeface="Arial" panose="020B0604020202020204" pitchFamily="34" charset="0"/>
                  </a:rPr>
                  <a:t>(указать драйверы рынка)</a:t>
                </a:r>
                <a:endParaRPr lang="en-US" sz="1600" dirty="0">
                  <a:solidFill>
                    <a:srgbClr val="FF0000"/>
                  </a:solidFill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xmlns="" id="{ED7FC345-F8B3-5248-902C-7B99483A7355}"/>
                  </a:ext>
                </a:extLst>
              </p:cNvPr>
              <p:cNvSpPr txBox="1"/>
              <p:nvPr/>
            </p:nvSpPr>
            <p:spPr>
              <a:xfrm flipH="1">
                <a:off x="473807" y="3771391"/>
                <a:ext cx="3098501" cy="369332"/>
              </a:xfrm>
              <a:prstGeom prst="rect">
                <a:avLst/>
              </a:prstGeom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ru-RU" b="1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Arial Black" panose="020B0A04020102020204" pitchFamily="34" charset="0"/>
                    <a:ea typeface="Roboto" panose="02000000000000000000" pitchFamily="2" charset="0"/>
                  </a:rPr>
                  <a:t>Информация о рынке</a:t>
                </a:r>
                <a:endParaRPr lang="en-US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 Black" panose="020B0A04020102020204" pitchFamily="34" charset="0"/>
                  <a:ea typeface="Roboto" panose="02000000000000000000" pitchFamily="2" charset="0"/>
                </a:endParaRPr>
              </a:p>
            </p:txBody>
          </p:sp>
        </p:grp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xmlns="" id="{133B9597-A522-7746-A7D4-8F46372D78CF}"/>
              </a:ext>
            </a:extLst>
          </p:cNvPr>
          <p:cNvSpPr/>
          <p:nvPr/>
        </p:nvSpPr>
        <p:spPr>
          <a:xfrm>
            <a:off x="806532" y="957930"/>
            <a:ext cx="344315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u="none" strike="noStrike" dirty="0">
                <a:solidFill>
                  <a:srgbClr val="212529"/>
                </a:solidFill>
                <a:effectLst/>
                <a:latin typeface="Arial Black" panose="020B0A04020102020204" pitchFamily="34" charset="0"/>
              </a:rPr>
              <a:t>Рынок</a:t>
            </a:r>
            <a:endParaRPr lang="en-US" sz="3600" b="1" dirty="0">
              <a:latin typeface="Arial Black" panose="020B0A04020102020204" pitchFamily="34" charset="0"/>
            </a:endParaRP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xmlns="" id="{B8ED4958-CA1E-3947-86B2-14BDF0553A3E}"/>
              </a:ext>
            </a:extLst>
          </p:cNvPr>
          <p:cNvGrpSpPr/>
          <p:nvPr/>
        </p:nvGrpSpPr>
        <p:grpSpPr>
          <a:xfrm>
            <a:off x="891198" y="681408"/>
            <a:ext cx="777240" cy="121920"/>
            <a:chOff x="8442960" y="1844040"/>
            <a:chExt cx="777240" cy="121920"/>
          </a:xfrm>
          <a:gradFill>
            <a:gsLst>
              <a:gs pos="1000">
                <a:schemeClr val="accent1"/>
              </a:gs>
              <a:gs pos="100000">
                <a:schemeClr val="accent6"/>
              </a:gs>
            </a:gsLst>
            <a:lin ang="2700000" scaled="1"/>
          </a:gradFill>
        </p:grpSpPr>
        <p:sp>
          <p:nvSpPr>
            <p:cNvPr id="23" name="Parallelogram 22">
              <a:extLst>
                <a:ext uri="{FF2B5EF4-FFF2-40B4-BE49-F238E27FC236}">
                  <a16:creationId xmlns:a16="http://schemas.microsoft.com/office/drawing/2014/main" xmlns="" id="{38C3875D-3B4A-414B-A544-68813CAB8977}"/>
                </a:ext>
              </a:extLst>
            </p:cNvPr>
            <p:cNvSpPr/>
            <p:nvPr/>
          </p:nvSpPr>
          <p:spPr>
            <a:xfrm>
              <a:off x="8442960" y="1844040"/>
              <a:ext cx="228600" cy="121920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Parallelogram 23">
              <a:extLst>
                <a:ext uri="{FF2B5EF4-FFF2-40B4-BE49-F238E27FC236}">
                  <a16:creationId xmlns:a16="http://schemas.microsoft.com/office/drawing/2014/main" xmlns="" id="{D685E357-C7CE-3645-858F-7ADD370FC4AF}"/>
                </a:ext>
              </a:extLst>
            </p:cNvPr>
            <p:cNvSpPr/>
            <p:nvPr/>
          </p:nvSpPr>
          <p:spPr>
            <a:xfrm>
              <a:off x="8717280" y="1844040"/>
              <a:ext cx="228600" cy="121920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Parallelogram 24">
              <a:extLst>
                <a:ext uri="{FF2B5EF4-FFF2-40B4-BE49-F238E27FC236}">
                  <a16:creationId xmlns:a16="http://schemas.microsoft.com/office/drawing/2014/main" xmlns="" id="{B2CF5737-C5D7-7645-96AB-06AC1F8D8677}"/>
                </a:ext>
              </a:extLst>
            </p:cNvPr>
            <p:cNvSpPr/>
            <p:nvPr/>
          </p:nvSpPr>
          <p:spPr>
            <a:xfrm>
              <a:off x="8991600" y="1844040"/>
              <a:ext cx="228600" cy="121920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Овал 2">
            <a:extLst>
              <a:ext uri="{FF2B5EF4-FFF2-40B4-BE49-F238E27FC236}">
                <a16:creationId xmlns:a16="http://schemas.microsoft.com/office/drawing/2014/main" xmlns="" id="{F3320FFE-19A6-49DD-9C70-9CEB31885A9B}"/>
              </a:ext>
            </a:extLst>
          </p:cNvPr>
          <p:cNvSpPr/>
          <p:nvPr/>
        </p:nvSpPr>
        <p:spPr>
          <a:xfrm>
            <a:off x="8500682" y="3081268"/>
            <a:ext cx="1657550" cy="1657550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M$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Овал 26">
            <a:extLst>
              <a:ext uri="{FF2B5EF4-FFF2-40B4-BE49-F238E27FC236}">
                <a16:creationId xmlns:a16="http://schemas.microsoft.com/office/drawing/2014/main" xmlns="" id="{40294029-E876-4188-B804-9632F7BB1134}"/>
              </a:ext>
            </a:extLst>
          </p:cNvPr>
          <p:cNvSpPr/>
          <p:nvPr/>
        </p:nvSpPr>
        <p:spPr>
          <a:xfrm>
            <a:off x="9850778" y="2523453"/>
            <a:ext cx="2289306" cy="2289306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B$</a:t>
            </a:r>
            <a:endParaRPr lang="ru-RU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46D9F054-58BA-4AB0-90DC-7942292FF4F1}"/>
              </a:ext>
            </a:extLst>
          </p:cNvPr>
          <p:cNvSpPr txBox="1"/>
          <p:nvPr/>
        </p:nvSpPr>
        <p:spPr>
          <a:xfrm>
            <a:off x="8793894" y="5001242"/>
            <a:ext cx="10711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Arial Black" panose="020B0A04020102020204" pitchFamily="34" charset="0"/>
              </a:rPr>
              <a:t>2020</a:t>
            </a:r>
            <a:r>
              <a:rPr lang="ru-RU" b="1" dirty="0">
                <a:solidFill>
                  <a:srgbClr val="FF0000"/>
                </a:solidFill>
                <a:latin typeface="Arial Black" panose="020B0A04020102020204" pitchFamily="34" charset="0"/>
              </a:rPr>
              <a:t> г.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71AC0696-FED4-479D-B0AE-0CD73A340B11}"/>
              </a:ext>
            </a:extLst>
          </p:cNvPr>
          <p:cNvSpPr txBox="1"/>
          <p:nvPr/>
        </p:nvSpPr>
        <p:spPr>
          <a:xfrm>
            <a:off x="10646107" y="5004395"/>
            <a:ext cx="10711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Arial Black" panose="020B0A04020102020204" pitchFamily="34" charset="0"/>
              </a:rPr>
              <a:t>202</a:t>
            </a:r>
            <a:r>
              <a:rPr lang="ru-RU" dirty="0">
                <a:solidFill>
                  <a:srgbClr val="FF0000"/>
                </a:solidFill>
                <a:latin typeface="Arial Black" panose="020B0A04020102020204" pitchFamily="34" charset="0"/>
              </a:rPr>
              <a:t>5 г.</a:t>
            </a:r>
          </a:p>
        </p:txBody>
      </p:sp>
      <p:pic>
        <p:nvPicPr>
          <p:cNvPr id="30" name="Рисунок 29">
            <a:extLst>
              <a:ext uri="{FF2B5EF4-FFF2-40B4-BE49-F238E27FC236}">
                <a16:creationId xmlns:a16="http://schemas.microsoft.com/office/drawing/2014/main" xmlns="" id="{9C837253-9092-4C2A-9D1F-90DA430AA8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47784" y="6178195"/>
            <a:ext cx="1267775" cy="305402"/>
          </a:xfrm>
          <a:prstGeom prst="rect">
            <a:avLst/>
          </a:prstGeom>
        </p:spPr>
      </p:pic>
      <p:sp>
        <p:nvSpPr>
          <p:cNvPr id="31" name="TextBox 30">
            <a:extLst>
              <a:ext uri="{FF2B5EF4-FFF2-40B4-BE49-F238E27FC236}">
                <a16:creationId xmlns:a16="http://schemas.microsoft.com/office/drawing/2014/main" xmlns="" id="{21485B99-DFE5-47EF-8062-DE9CC6EBEA75}"/>
              </a:ext>
            </a:extLst>
          </p:cNvPr>
          <p:cNvSpPr txBox="1"/>
          <p:nvPr/>
        </p:nvSpPr>
        <p:spPr>
          <a:xfrm>
            <a:off x="1554138" y="5472397"/>
            <a:ext cx="89133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*Используемый источник информации: ссылка на источник</a:t>
            </a:r>
          </a:p>
        </p:txBody>
      </p:sp>
    </p:spTree>
    <p:extLst>
      <p:ext uri="{BB962C8B-B14F-4D97-AF65-F5344CB8AC3E}">
        <p14:creationId xmlns:p14="http://schemas.microsoft.com/office/powerpoint/2010/main" val="33433361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E1DFE7C1-FE86-E846-A480-DA65CE2DA722}"/>
              </a:ext>
            </a:extLst>
          </p:cNvPr>
          <p:cNvSpPr/>
          <p:nvPr/>
        </p:nvSpPr>
        <p:spPr>
          <a:xfrm>
            <a:off x="2" y="5794513"/>
            <a:ext cx="12191999" cy="1063487"/>
          </a:xfrm>
          <a:prstGeom prst="rect">
            <a:avLst/>
          </a:prstGeom>
          <a:gradFill>
            <a:gsLst>
              <a:gs pos="1000">
                <a:schemeClr val="accent1"/>
              </a:gs>
              <a:gs pos="100000">
                <a:schemeClr val="accent6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620074E8-0E1B-1849-AE50-0028DE56B620}"/>
              </a:ext>
            </a:extLst>
          </p:cNvPr>
          <p:cNvSpPr/>
          <p:nvPr/>
        </p:nvSpPr>
        <p:spPr>
          <a:xfrm>
            <a:off x="4023139" y="627549"/>
            <a:ext cx="414572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u="none" strike="noStrike" dirty="0">
                <a:solidFill>
                  <a:srgbClr val="212529"/>
                </a:solidFill>
                <a:effectLst/>
                <a:latin typeface="Arial Black" panose="020B0A04020102020204" pitchFamily="34" charset="0"/>
              </a:rPr>
              <a:t>Конкуренты</a:t>
            </a:r>
            <a:endParaRPr lang="en-US" sz="3600" b="1" dirty="0">
              <a:latin typeface="Arial Black" panose="020B0A04020102020204" pitchFamily="34" charset="0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xmlns="" id="{045CCFAA-D525-8149-B38D-E066D9CBFDF0}"/>
              </a:ext>
            </a:extLst>
          </p:cNvPr>
          <p:cNvGrpSpPr/>
          <p:nvPr/>
        </p:nvGrpSpPr>
        <p:grpSpPr>
          <a:xfrm>
            <a:off x="5707379" y="383808"/>
            <a:ext cx="777240" cy="121920"/>
            <a:chOff x="8442960" y="1844040"/>
            <a:chExt cx="777240" cy="121920"/>
          </a:xfrm>
          <a:gradFill>
            <a:gsLst>
              <a:gs pos="1000">
                <a:schemeClr val="accent1"/>
              </a:gs>
              <a:gs pos="100000">
                <a:schemeClr val="accent6"/>
              </a:gs>
            </a:gsLst>
            <a:lin ang="2700000" scaled="1"/>
          </a:gradFill>
        </p:grpSpPr>
        <p:sp>
          <p:nvSpPr>
            <p:cNvPr id="5" name="Parallelogram 4">
              <a:extLst>
                <a:ext uri="{FF2B5EF4-FFF2-40B4-BE49-F238E27FC236}">
                  <a16:creationId xmlns:a16="http://schemas.microsoft.com/office/drawing/2014/main" xmlns="" id="{9906CBC2-D7F2-414C-91A1-A6E8BDAFEAB7}"/>
                </a:ext>
              </a:extLst>
            </p:cNvPr>
            <p:cNvSpPr/>
            <p:nvPr/>
          </p:nvSpPr>
          <p:spPr>
            <a:xfrm>
              <a:off x="8442960" y="1844040"/>
              <a:ext cx="228600" cy="121920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 Black" panose="020B0A04020102020204" pitchFamily="34" charset="0"/>
              </a:endParaRPr>
            </a:p>
          </p:txBody>
        </p:sp>
        <p:sp>
          <p:nvSpPr>
            <p:cNvPr id="6" name="Parallelogram 5">
              <a:extLst>
                <a:ext uri="{FF2B5EF4-FFF2-40B4-BE49-F238E27FC236}">
                  <a16:creationId xmlns:a16="http://schemas.microsoft.com/office/drawing/2014/main" xmlns="" id="{5AD82AF9-F5F4-5A43-B06C-F8059E9FA685}"/>
                </a:ext>
              </a:extLst>
            </p:cNvPr>
            <p:cNvSpPr/>
            <p:nvPr/>
          </p:nvSpPr>
          <p:spPr>
            <a:xfrm>
              <a:off x="8717280" y="1844040"/>
              <a:ext cx="228600" cy="121920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 Black" panose="020B0A04020102020204" pitchFamily="34" charset="0"/>
              </a:endParaRPr>
            </a:p>
          </p:txBody>
        </p:sp>
        <p:sp>
          <p:nvSpPr>
            <p:cNvPr id="7" name="Parallelogram 6">
              <a:extLst>
                <a:ext uri="{FF2B5EF4-FFF2-40B4-BE49-F238E27FC236}">
                  <a16:creationId xmlns:a16="http://schemas.microsoft.com/office/drawing/2014/main" xmlns="" id="{0FDBFEA7-8FE2-B540-B543-EFBA3BFE31EB}"/>
                </a:ext>
              </a:extLst>
            </p:cNvPr>
            <p:cNvSpPr/>
            <p:nvPr/>
          </p:nvSpPr>
          <p:spPr>
            <a:xfrm>
              <a:off x="8991600" y="1844040"/>
              <a:ext cx="228600" cy="121920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 Black" panose="020B0A04020102020204" pitchFamily="34" charset="0"/>
              </a:endParaRPr>
            </a:p>
          </p:txBody>
        </p:sp>
      </p:grpSp>
      <p:sp>
        <p:nvSpPr>
          <p:cNvPr id="19" name="Picture Placeholder 3">
            <a:extLst>
              <a:ext uri="{FF2B5EF4-FFF2-40B4-BE49-F238E27FC236}">
                <a16:creationId xmlns:a16="http://schemas.microsoft.com/office/drawing/2014/main" xmlns="" id="{52E51611-4F1D-4BAF-8E05-74E870873ED2}"/>
              </a:ext>
            </a:extLst>
          </p:cNvPr>
          <p:cNvSpPr txBox="1">
            <a:spLocks/>
          </p:cNvSpPr>
          <p:nvPr/>
        </p:nvSpPr>
        <p:spPr>
          <a:xfrm>
            <a:off x="3775979" y="2454196"/>
            <a:ext cx="2160000" cy="2160000"/>
          </a:xfrm>
          <a:custGeom>
            <a:avLst/>
            <a:gdLst>
              <a:gd name="connsiteX0" fmla="*/ 0 w 12191999"/>
              <a:gd name="connsiteY0" fmla="*/ 0 h 2961861"/>
              <a:gd name="connsiteX1" fmla="*/ 12191999 w 12191999"/>
              <a:gd name="connsiteY1" fmla="*/ 0 h 2961861"/>
              <a:gd name="connsiteX2" fmla="*/ 12191999 w 12191999"/>
              <a:gd name="connsiteY2" fmla="*/ 2961861 h 2961861"/>
              <a:gd name="connsiteX3" fmla="*/ 0 w 12191999"/>
              <a:gd name="connsiteY3" fmla="*/ 2961861 h 29618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2961861">
                <a:moveTo>
                  <a:pt x="0" y="0"/>
                </a:moveTo>
                <a:lnTo>
                  <a:pt x="12191999" y="0"/>
                </a:lnTo>
                <a:lnTo>
                  <a:pt x="12191999" y="2961861"/>
                </a:lnTo>
                <a:lnTo>
                  <a:pt x="0" y="2961861"/>
                </a:lnTo>
                <a:close/>
              </a:path>
            </a:pathLst>
          </a:cu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vert="horz" wrap="square" lIns="91440" tIns="45720" rIns="91440" bIns="45720" rtlCol="0" anchor="ctr">
            <a:noAutofit/>
          </a:bodyPr>
          <a:lstStyle/>
          <a:p>
            <a:pPr algn="ctr"/>
            <a:r>
              <a:rPr lang="ru-RU" dirty="0"/>
              <a:t>Лого конкурент 2</a:t>
            </a:r>
          </a:p>
        </p:txBody>
      </p:sp>
      <p:sp>
        <p:nvSpPr>
          <p:cNvPr id="20" name="Picture Placeholder 3">
            <a:extLst>
              <a:ext uri="{FF2B5EF4-FFF2-40B4-BE49-F238E27FC236}">
                <a16:creationId xmlns:a16="http://schemas.microsoft.com/office/drawing/2014/main" xmlns="" id="{BFEBB720-5485-48CB-82ED-FF1059147825}"/>
              </a:ext>
            </a:extLst>
          </p:cNvPr>
          <p:cNvSpPr txBox="1">
            <a:spLocks/>
          </p:cNvSpPr>
          <p:nvPr/>
        </p:nvSpPr>
        <p:spPr>
          <a:xfrm>
            <a:off x="1053548" y="2454196"/>
            <a:ext cx="2160000" cy="2160000"/>
          </a:xfrm>
          <a:custGeom>
            <a:avLst/>
            <a:gdLst>
              <a:gd name="connsiteX0" fmla="*/ 0 w 12191999"/>
              <a:gd name="connsiteY0" fmla="*/ 0 h 2961861"/>
              <a:gd name="connsiteX1" fmla="*/ 12191999 w 12191999"/>
              <a:gd name="connsiteY1" fmla="*/ 0 h 2961861"/>
              <a:gd name="connsiteX2" fmla="*/ 12191999 w 12191999"/>
              <a:gd name="connsiteY2" fmla="*/ 2961861 h 2961861"/>
              <a:gd name="connsiteX3" fmla="*/ 0 w 12191999"/>
              <a:gd name="connsiteY3" fmla="*/ 2961861 h 29618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2961861">
                <a:moveTo>
                  <a:pt x="0" y="0"/>
                </a:moveTo>
                <a:lnTo>
                  <a:pt x="12191999" y="0"/>
                </a:lnTo>
                <a:lnTo>
                  <a:pt x="12191999" y="2961861"/>
                </a:lnTo>
                <a:lnTo>
                  <a:pt x="0" y="2961861"/>
                </a:lnTo>
                <a:close/>
              </a:path>
            </a:pathLst>
          </a:cu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vert="horz" wrap="square" lIns="91440" tIns="45720" rIns="91440" bIns="45720" rtlCol="0" anchor="ctr">
            <a:noAutofit/>
          </a:bodyPr>
          <a:lstStyle/>
          <a:p>
            <a:pPr algn="ctr"/>
            <a:r>
              <a:rPr lang="ru-RU" dirty="0"/>
              <a:t>Лого конкурент 1</a:t>
            </a:r>
          </a:p>
        </p:txBody>
      </p:sp>
      <p:sp>
        <p:nvSpPr>
          <p:cNvPr id="23" name="Picture Placeholder 3">
            <a:extLst>
              <a:ext uri="{FF2B5EF4-FFF2-40B4-BE49-F238E27FC236}">
                <a16:creationId xmlns:a16="http://schemas.microsoft.com/office/drawing/2014/main" xmlns="" id="{A18CD49A-9D6D-4997-951B-3C654A690D8A}"/>
              </a:ext>
            </a:extLst>
          </p:cNvPr>
          <p:cNvSpPr txBox="1">
            <a:spLocks/>
          </p:cNvSpPr>
          <p:nvPr/>
        </p:nvSpPr>
        <p:spPr>
          <a:xfrm>
            <a:off x="9220841" y="2454196"/>
            <a:ext cx="2160000" cy="2160000"/>
          </a:xfrm>
          <a:custGeom>
            <a:avLst/>
            <a:gdLst>
              <a:gd name="connsiteX0" fmla="*/ 0 w 12191999"/>
              <a:gd name="connsiteY0" fmla="*/ 0 h 2961861"/>
              <a:gd name="connsiteX1" fmla="*/ 12191999 w 12191999"/>
              <a:gd name="connsiteY1" fmla="*/ 0 h 2961861"/>
              <a:gd name="connsiteX2" fmla="*/ 12191999 w 12191999"/>
              <a:gd name="connsiteY2" fmla="*/ 2961861 h 2961861"/>
              <a:gd name="connsiteX3" fmla="*/ 0 w 12191999"/>
              <a:gd name="connsiteY3" fmla="*/ 2961861 h 29618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2961861">
                <a:moveTo>
                  <a:pt x="0" y="0"/>
                </a:moveTo>
                <a:lnTo>
                  <a:pt x="12191999" y="0"/>
                </a:lnTo>
                <a:lnTo>
                  <a:pt x="12191999" y="2961861"/>
                </a:lnTo>
                <a:lnTo>
                  <a:pt x="0" y="2961861"/>
                </a:lnTo>
                <a:close/>
              </a:path>
            </a:pathLst>
          </a:cu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vert="horz" wrap="square" lIns="91440" tIns="45720" rIns="91440" bIns="45720" rtlCol="0" anchor="ctr">
            <a:noAutofit/>
          </a:bodyPr>
          <a:lstStyle/>
          <a:p>
            <a:pPr algn="ctr"/>
            <a:r>
              <a:rPr lang="ru-RU" dirty="0"/>
              <a:t>Лого конкурент 4</a:t>
            </a:r>
          </a:p>
        </p:txBody>
      </p:sp>
      <p:sp>
        <p:nvSpPr>
          <p:cNvPr id="24" name="Picture Placeholder 3">
            <a:extLst>
              <a:ext uri="{FF2B5EF4-FFF2-40B4-BE49-F238E27FC236}">
                <a16:creationId xmlns:a16="http://schemas.microsoft.com/office/drawing/2014/main" xmlns="" id="{F78D4D5E-06F7-4435-BFDC-42CC2B0D2ECE}"/>
              </a:ext>
            </a:extLst>
          </p:cNvPr>
          <p:cNvSpPr txBox="1">
            <a:spLocks/>
          </p:cNvSpPr>
          <p:nvPr/>
        </p:nvSpPr>
        <p:spPr>
          <a:xfrm>
            <a:off x="6498410" y="2454196"/>
            <a:ext cx="2160000" cy="2160000"/>
          </a:xfrm>
          <a:custGeom>
            <a:avLst/>
            <a:gdLst>
              <a:gd name="connsiteX0" fmla="*/ 0 w 12191999"/>
              <a:gd name="connsiteY0" fmla="*/ 0 h 2961861"/>
              <a:gd name="connsiteX1" fmla="*/ 12191999 w 12191999"/>
              <a:gd name="connsiteY1" fmla="*/ 0 h 2961861"/>
              <a:gd name="connsiteX2" fmla="*/ 12191999 w 12191999"/>
              <a:gd name="connsiteY2" fmla="*/ 2961861 h 2961861"/>
              <a:gd name="connsiteX3" fmla="*/ 0 w 12191999"/>
              <a:gd name="connsiteY3" fmla="*/ 2961861 h 29618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2961861">
                <a:moveTo>
                  <a:pt x="0" y="0"/>
                </a:moveTo>
                <a:lnTo>
                  <a:pt x="12191999" y="0"/>
                </a:lnTo>
                <a:lnTo>
                  <a:pt x="12191999" y="2961861"/>
                </a:lnTo>
                <a:lnTo>
                  <a:pt x="0" y="2961861"/>
                </a:lnTo>
                <a:close/>
              </a:path>
            </a:pathLst>
          </a:custGeom>
          <a:pattFill prst="solidDmnd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vert="horz" wrap="square" lIns="91440" tIns="45720" rIns="91440" bIns="45720" rtlCol="0" anchor="ctr">
            <a:noAutofit/>
          </a:bodyPr>
          <a:lstStyle/>
          <a:p>
            <a:pPr algn="ctr"/>
            <a:r>
              <a:rPr lang="ru-RU" dirty="0"/>
              <a:t>Лого конкурент 3</a:t>
            </a:r>
          </a:p>
        </p:txBody>
      </p:sp>
    </p:spTree>
    <p:extLst>
      <p:ext uri="{BB962C8B-B14F-4D97-AF65-F5344CB8AC3E}">
        <p14:creationId xmlns:p14="http://schemas.microsoft.com/office/powerpoint/2010/main" val="34148371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D47BDB39-3485-374C-A0BD-9F8CB5459051}"/>
              </a:ext>
            </a:extLst>
          </p:cNvPr>
          <p:cNvSpPr txBox="1"/>
          <p:nvPr/>
        </p:nvSpPr>
        <p:spPr>
          <a:xfrm flipH="1">
            <a:off x="1640857" y="1937480"/>
            <a:ext cx="7552839" cy="1569660"/>
          </a:xfrm>
          <a:prstGeom prst="rect">
            <a:avLst/>
          </a:prstGeom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Проект будет зарабатывать по модели </a:t>
            </a:r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(</a:t>
            </a:r>
            <a:r>
              <a:rPr lang="en-US" sz="1600" dirty="0">
                <a:solidFill>
                  <a:srgbClr val="FF0000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SaaS, </a:t>
            </a:r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коробочное решение, продажа технологии, устройства и т.д.)</a:t>
            </a:r>
            <a:endParaRPr lang="en-US" sz="1600" dirty="0">
              <a:solidFill>
                <a:srgbClr val="FF0000"/>
              </a:solidFill>
              <a:latin typeface="Arial" panose="020B0604020202020204" pitchFamily="34" charset="0"/>
              <a:ea typeface="Roboto" panose="02000000000000000000" pitchFamily="2" charset="0"/>
              <a:cs typeface="Arial" panose="020B0604020202020204" pitchFamily="34" charset="0"/>
            </a:endParaRPr>
          </a:p>
          <a:p>
            <a:endParaRPr lang="en-US" sz="1600" dirty="0">
              <a:solidFill>
                <a:srgbClr val="FF0000"/>
              </a:solidFill>
              <a:latin typeface="Arial" panose="020B0604020202020204" pitchFamily="34" charset="0"/>
              <a:ea typeface="Roboto" panose="02000000000000000000" pitchFamily="2" charset="0"/>
              <a:cs typeface="Arial" panose="020B0604020202020204" pitchFamily="34" charset="0"/>
            </a:endParaRPr>
          </a:p>
          <a:p>
            <a:r>
              <a:rPr lang="ru-RU" sz="1600" dirty="0"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Средняя цена, которую тратит пользователь на решение проблемы </a:t>
            </a:r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(цена)</a:t>
            </a:r>
          </a:p>
          <a:p>
            <a:endParaRPr lang="ru-RU" sz="1600" dirty="0">
              <a:solidFill>
                <a:srgbClr val="FF0000"/>
              </a:solidFill>
              <a:latin typeface="Arial" panose="020B0604020202020204" pitchFamily="34" charset="0"/>
              <a:ea typeface="Roboto" panose="02000000000000000000" pitchFamily="2" charset="0"/>
              <a:cs typeface="Arial" panose="020B0604020202020204" pitchFamily="34" charset="0"/>
            </a:endParaRPr>
          </a:p>
          <a:p>
            <a:r>
              <a:rPr lang="ru-RU" sz="1600" dirty="0"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Наше решение будет стоить:</a:t>
            </a:r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 (цена) </a:t>
            </a:r>
            <a:r>
              <a:rPr lang="ru-RU" sz="1600" dirty="0"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и </a:t>
            </a:r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(обоснование цены)</a:t>
            </a:r>
            <a:endParaRPr lang="ru-RU" sz="1600" dirty="0">
              <a:latin typeface="Arial" panose="020B0604020202020204" pitchFamily="34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32" name="Rectangle 1">
            <a:extLst>
              <a:ext uri="{FF2B5EF4-FFF2-40B4-BE49-F238E27FC236}">
                <a16:creationId xmlns:a16="http://schemas.microsoft.com/office/drawing/2014/main" xmlns="" id="{2D70B599-AE19-4E66-8C7F-9E37E9E2EB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2920"/>
            <a:ext cx="65" cy="251359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3" name="Rectangle 5">
            <a:extLst>
              <a:ext uri="{FF2B5EF4-FFF2-40B4-BE49-F238E27FC236}">
                <a16:creationId xmlns:a16="http://schemas.microsoft.com/office/drawing/2014/main" xmlns="" id="{A669F05F-878E-4382-BCDA-788EED6F206A}"/>
              </a:ext>
            </a:extLst>
          </p:cNvPr>
          <p:cNvSpPr/>
          <p:nvPr/>
        </p:nvSpPr>
        <p:spPr>
          <a:xfrm>
            <a:off x="1611337" y="783458"/>
            <a:ext cx="420245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212529"/>
                </a:solidFill>
                <a:latin typeface="Arial Black" panose="020B0A04020102020204" pitchFamily="34" charset="0"/>
              </a:rPr>
              <a:t>Бизнес-модель</a:t>
            </a:r>
            <a:endParaRPr lang="en-US" sz="3600" b="1" dirty="0">
              <a:latin typeface="Arial Black" panose="020B0A04020102020204" pitchFamily="34" charset="0"/>
            </a:endParaRPr>
          </a:p>
        </p:txBody>
      </p:sp>
      <p:grpSp>
        <p:nvGrpSpPr>
          <p:cNvPr id="39" name="Group 13">
            <a:extLst>
              <a:ext uri="{FF2B5EF4-FFF2-40B4-BE49-F238E27FC236}">
                <a16:creationId xmlns:a16="http://schemas.microsoft.com/office/drawing/2014/main" xmlns="" id="{EA099F65-82B0-4A04-865C-30A5CFEFDC0F}"/>
              </a:ext>
            </a:extLst>
          </p:cNvPr>
          <p:cNvGrpSpPr/>
          <p:nvPr/>
        </p:nvGrpSpPr>
        <p:grpSpPr>
          <a:xfrm>
            <a:off x="1640857" y="438943"/>
            <a:ext cx="777240" cy="121920"/>
            <a:chOff x="8442960" y="1844040"/>
            <a:chExt cx="777240" cy="121920"/>
          </a:xfrm>
          <a:gradFill>
            <a:gsLst>
              <a:gs pos="1000">
                <a:schemeClr val="accent1"/>
              </a:gs>
              <a:gs pos="100000">
                <a:schemeClr val="accent6"/>
              </a:gs>
            </a:gsLst>
            <a:lin ang="2700000" scaled="1"/>
          </a:gradFill>
        </p:grpSpPr>
        <p:sp>
          <p:nvSpPr>
            <p:cNvPr id="40" name="Parallelogram 14">
              <a:extLst>
                <a:ext uri="{FF2B5EF4-FFF2-40B4-BE49-F238E27FC236}">
                  <a16:creationId xmlns:a16="http://schemas.microsoft.com/office/drawing/2014/main" xmlns="" id="{07571C25-794B-442A-B511-2973E343AC51}"/>
                </a:ext>
              </a:extLst>
            </p:cNvPr>
            <p:cNvSpPr/>
            <p:nvPr/>
          </p:nvSpPr>
          <p:spPr>
            <a:xfrm>
              <a:off x="8442960" y="1844040"/>
              <a:ext cx="228600" cy="121920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1" name="Parallelogram 15">
              <a:extLst>
                <a:ext uri="{FF2B5EF4-FFF2-40B4-BE49-F238E27FC236}">
                  <a16:creationId xmlns:a16="http://schemas.microsoft.com/office/drawing/2014/main" xmlns="" id="{678288D1-F2C2-4EE6-8E28-0D1EC3587372}"/>
                </a:ext>
              </a:extLst>
            </p:cNvPr>
            <p:cNvSpPr/>
            <p:nvPr/>
          </p:nvSpPr>
          <p:spPr>
            <a:xfrm>
              <a:off x="8717280" y="1844040"/>
              <a:ext cx="228600" cy="121920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Parallelogram 16">
              <a:extLst>
                <a:ext uri="{FF2B5EF4-FFF2-40B4-BE49-F238E27FC236}">
                  <a16:creationId xmlns:a16="http://schemas.microsoft.com/office/drawing/2014/main" xmlns="" id="{2143199D-3F48-4DC3-BB69-66AD693EAAC2}"/>
                </a:ext>
              </a:extLst>
            </p:cNvPr>
            <p:cNvSpPr/>
            <p:nvPr/>
          </p:nvSpPr>
          <p:spPr>
            <a:xfrm>
              <a:off x="8991600" y="1844040"/>
              <a:ext cx="228600" cy="121920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44" name="Рисунок 43">
            <a:extLst>
              <a:ext uri="{FF2B5EF4-FFF2-40B4-BE49-F238E27FC236}">
                <a16:creationId xmlns:a16="http://schemas.microsoft.com/office/drawing/2014/main" xmlns="" id="{3B180AB4-FEBB-435D-8631-7A20329F8C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-89255" y="876842"/>
            <a:ext cx="1267775" cy="305402"/>
          </a:xfrm>
          <a:prstGeom prst="rect">
            <a:avLst/>
          </a:prstGeom>
        </p:spPr>
      </p:pic>
      <p:sp>
        <p:nvSpPr>
          <p:cNvPr id="45" name="Rectangle 23">
            <a:extLst>
              <a:ext uri="{FF2B5EF4-FFF2-40B4-BE49-F238E27FC236}">
                <a16:creationId xmlns:a16="http://schemas.microsoft.com/office/drawing/2014/main" xmlns="" id="{28ED38F0-E5E1-4CE8-822E-9BFCCEEA74F3}"/>
              </a:ext>
            </a:extLst>
          </p:cNvPr>
          <p:cNvSpPr/>
          <p:nvPr/>
        </p:nvSpPr>
        <p:spPr>
          <a:xfrm rot="5400000">
            <a:off x="-28297" y="5875732"/>
            <a:ext cx="126777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 Black" panose="020B0A04020102020204" pitchFamily="34" charset="0"/>
                <a:ea typeface="Roboto" panose="02000000000000000000" pitchFamily="2" charset="0"/>
                <a:cs typeface="Open Sans" panose="020B0606030504020204" pitchFamily="34" charset="0"/>
              </a:rPr>
              <a:t>PITCHDECK</a:t>
            </a:r>
          </a:p>
        </p:txBody>
      </p:sp>
      <p:grpSp>
        <p:nvGrpSpPr>
          <p:cNvPr id="46" name="Group 25">
            <a:extLst>
              <a:ext uri="{FF2B5EF4-FFF2-40B4-BE49-F238E27FC236}">
                <a16:creationId xmlns:a16="http://schemas.microsoft.com/office/drawing/2014/main" xmlns="" id="{73D67023-30C1-4839-A277-F16F0956F4D8}"/>
              </a:ext>
            </a:extLst>
          </p:cNvPr>
          <p:cNvGrpSpPr/>
          <p:nvPr/>
        </p:nvGrpSpPr>
        <p:grpSpPr>
          <a:xfrm rot="5400000">
            <a:off x="216973" y="3368040"/>
            <a:ext cx="777240" cy="121920"/>
            <a:chOff x="8442960" y="1844040"/>
            <a:chExt cx="777240" cy="121920"/>
          </a:xfrm>
          <a:gradFill>
            <a:gsLst>
              <a:gs pos="1000">
                <a:schemeClr val="accent1"/>
              </a:gs>
              <a:gs pos="100000">
                <a:schemeClr val="accent6"/>
              </a:gs>
            </a:gsLst>
            <a:lin ang="2700000" scaled="1"/>
          </a:gradFill>
        </p:grpSpPr>
        <p:sp>
          <p:nvSpPr>
            <p:cNvPr id="47" name="Parallelogram 26">
              <a:extLst>
                <a:ext uri="{FF2B5EF4-FFF2-40B4-BE49-F238E27FC236}">
                  <a16:creationId xmlns:a16="http://schemas.microsoft.com/office/drawing/2014/main" xmlns="" id="{ACA6E4C3-620E-421F-8330-786F8F0BAFEF}"/>
                </a:ext>
              </a:extLst>
            </p:cNvPr>
            <p:cNvSpPr/>
            <p:nvPr/>
          </p:nvSpPr>
          <p:spPr>
            <a:xfrm>
              <a:off x="8442960" y="1844040"/>
              <a:ext cx="228600" cy="121920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Parallelogram 27">
              <a:extLst>
                <a:ext uri="{FF2B5EF4-FFF2-40B4-BE49-F238E27FC236}">
                  <a16:creationId xmlns:a16="http://schemas.microsoft.com/office/drawing/2014/main" xmlns="" id="{C0404701-55C1-461E-8621-206628542039}"/>
                </a:ext>
              </a:extLst>
            </p:cNvPr>
            <p:cNvSpPr/>
            <p:nvPr/>
          </p:nvSpPr>
          <p:spPr>
            <a:xfrm>
              <a:off x="8717280" y="1844040"/>
              <a:ext cx="228600" cy="121920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Parallelogram 28">
              <a:extLst>
                <a:ext uri="{FF2B5EF4-FFF2-40B4-BE49-F238E27FC236}">
                  <a16:creationId xmlns:a16="http://schemas.microsoft.com/office/drawing/2014/main" xmlns="" id="{4FF181CD-3AF3-4635-B0DE-B4301B567D64}"/>
                </a:ext>
              </a:extLst>
            </p:cNvPr>
            <p:cNvSpPr/>
            <p:nvPr/>
          </p:nvSpPr>
          <p:spPr>
            <a:xfrm>
              <a:off x="8991600" y="1844040"/>
              <a:ext cx="228600" cy="121920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5664660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08AED150-41A4-D241-A7EF-6E4C05C3FDA4}"/>
              </a:ext>
            </a:extLst>
          </p:cNvPr>
          <p:cNvSpPr/>
          <p:nvPr/>
        </p:nvSpPr>
        <p:spPr>
          <a:xfrm>
            <a:off x="812798" y="3614252"/>
            <a:ext cx="3217333" cy="2616199"/>
          </a:xfrm>
          <a:prstGeom prst="rect">
            <a:avLst/>
          </a:prstGeom>
          <a:gradFill>
            <a:gsLst>
              <a:gs pos="1000">
                <a:schemeClr val="accent1"/>
              </a:gs>
              <a:gs pos="100000">
                <a:schemeClr val="accent6"/>
              </a:gs>
            </a:gsLst>
            <a:lin ang="2700000" scaled="1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latin typeface="Montserrat" pitchFamily="2" charset="77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xmlns="" id="{7827C9F2-70FE-F24A-9135-519DB80C343C}"/>
              </a:ext>
            </a:extLst>
          </p:cNvPr>
          <p:cNvGrpSpPr/>
          <p:nvPr/>
        </p:nvGrpSpPr>
        <p:grpSpPr>
          <a:xfrm>
            <a:off x="1342359" y="4833683"/>
            <a:ext cx="2158208" cy="958349"/>
            <a:chOff x="1156094" y="3830541"/>
            <a:chExt cx="2158208" cy="958349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xmlns="" id="{78D939A3-68E5-8843-9D9A-808023158B3D}"/>
                </a:ext>
              </a:extLst>
            </p:cNvPr>
            <p:cNvSpPr/>
            <p:nvPr/>
          </p:nvSpPr>
          <p:spPr>
            <a:xfrm>
              <a:off x="1156094" y="4172054"/>
              <a:ext cx="2158208" cy="61683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ru-RU" sz="1200" dirty="0">
                  <a:solidFill>
                    <a:schemeClr val="bg1"/>
                  </a:solidFill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</a:rPr>
                <a:t>Роль в проекте</a:t>
              </a:r>
            </a:p>
            <a:p>
              <a:pPr algn="ctr">
                <a:lnSpc>
                  <a:spcPct val="150000"/>
                </a:lnSpc>
              </a:pPr>
              <a:r>
                <a:rPr lang="ru-RU" sz="1200" dirty="0">
                  <a:solidFill>
                    <a:schemeClr val="bg1"/>
                  </a:solidFill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</a:rPr>
                <a:t>Ключевые компетенции</a:t>
              </a:r>
              <a:endParaRPr lang="en-US" sz="1200" dirty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xmlns="" id="{9B53C4CD-794B-3F4F-9653-84BF4789E64D}"/>
                </a:ext>
              </a:extLst>
            </p:cNvPr>
            <p:cNvSpPr txBox="1"/>
            <p:nvPr/>
          </p:nvSpPr>
          <p:spPr>
            <a:xfrm flipH="1">
              <a:off x="1344876" y="3830541"/>
              <a:ext cx="1780644" cy="307777"/>
            </a:xfrm>
            <a:prstGeom prst="rect">
              <a:avLst/>
            </a:prstGeom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400" b="1" dirty="0">
                  <a:solidFill>
                    <a:schemeClr val="bg1"/>
                  </a:solidFill>
                  <a:latin typeface="Arial Black" panose="020B0A04020102020204" pitchFamily="34" charset="0"/>
                  <a:ea typeface="Roboto" panose="02000000000000000000" pitchFamily="2" charset="0"/>
                </a:rPr>
                <a:t>Имя Фамилия</a:t>
              </a:r>
              <a:endParaRPr lang="en-US" sz="1400" b="1" dirty="0">
                <a:solidFill>
                  <a:schemeClr val="bg1"/>
                </a:solidFill>
                <a:latin typeface="Arial Black" panose="020B0A04020102020204" pitchFamily="34" charset="0"/>
                <a:ea typeface="Roboto" panose="02000000000000000000" pitchFamily="2" charset="0"/>
              </a:endParaRPr>
            </a:p>
          </p:txBody>
        </p:sp>
      </p:grp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8236AA50-C592-A64E-B459-B5B87F661B66}"/>
              </a:ext>
            </a:extLst>
          </p:cNvPr>
          <p:cNvSpPr/>
          <p:nvPr/>
        </p:nvSpPr>
        <p:spPr>
          <a:xfrm>
            <a:off x="4487333" y="3614252"/>
            <a:ext cx="3217333" cy="2616199"/>
          </a:xfrm>
          <a:prstGeom prst="rect">
            <a:avLst/>
          </a:prstGeom>
          <a:gradFill>
            <a:gsLst>
              <a:gs pos="1000">
                <a:schemeClr val="accent1"/>
              </a:gs>
              <a:gs pos="100000">
                <a:schemeClr val="accent6"/>
              </a:gs>
            </a:gsLst>
            <a:lin ang="2700000" scaled="1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latin typeface="Montserrat" pitchFamily="2" charset="77"/>
            </a:endParaRP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xmlns="" id="{7C7C2B68-2085-CC4E-8737-35865B866C9B}"/>
              </a:ext>
            </a:extLst>
          </p:cNvPr>
          <p:cNvGrpSpPr/>
          <p:nvPr/>
        </p:nvGrpSpPr>
        <p:grpSpPr>
          <a:xfrm>
            <a:off x="5016894" y="4833683"/>
            <a:ext cx="2158208" cy="958349"/>
            <a:chOff x="1156094" y="3830541"/>
            <a:chExt cx="2158208" cy="958349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xmlns="" id="{C68C0CCD-FFD1-7F45-99B0-0DE4AEE06757}"/>
                </a:ext>
              </a:extLst>
            </p:cNvPr>
            <p:cNvSpPr/>
            <p:nvPr/>
          </p:nvSpPr>
          <p:spPr>
            <a:xfrm>
              <a:off x="1156094" y="4172054"/>
              <a:ext cx="2158208" cy="61683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ru-RU" sz="1200" dirty="0">
                  <a:solidFill>
                    <a:schemeClr val="bg1"/>
                  </a:solidFill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</a:rPr>
                <a:t>Роль в проекте</a:t>
              </a:r>
            </a:p>
            <a:p>
              <a:pPr algn="ctr">
                <a:lnSpc>
                  <a:spcPct val="150000"/>
                </a:lnSpc>
              </a:pPr>
              <a:r>
                <a:rPr lang="ru-RU" sz="1200" dirty="0">
                  <a:solidFill>
                    <a:schemeClr val="bg1"/>
                  </a:solidFill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</a:rPr>
                <a:t>Ключевые компетенции</a:t>
              </a:r>
              <a:endParaRPr lang="en-US" sz="1200" dirty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xmlns="" id="{A1F343AE-DEB6-BA47-BAE8-3A68C956ADB9}"/>
                </a:ext>
              </a:extLst>
            </p:cNvPr>
            <p:cNvSpPr txBox="1"/>
            <p:nvPr/>
          </p:nvSpPr>
          <p:spPr>
            <a:xfrm flipH="1">
              <a:off x="1344876" y="3830541"/>
              <a:ext cx="1780644" cy="307777"/>
            </a:xfrm>
            <a:prstGeom prst="rect">
              <a:avLst/>
            </a:prstGeom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400" b="1" dirty="0">
                  <a:solidFill>
                    <a:schemeClr val="bg1"/>
                  </a:solidFill>
                  <a:latin typeface="Arial Black" panose="020B0A04020102020204" pitchFamily="34" charset="0"/>
                  <a:ea typeface="Roboto" panose="02000000000000000000" pitchFamily="2" charset="0"/>
                </a:rPr>
                <a:t>Имя Фамилия</a:t>
              </a:r>
              <a:endParaRPr lang="en-US" sz="1400" b="1" dirty="0">
                <a:solidFill>
                  <a:schemeClr val="bg1"/>
                </a:solidFill>
                <a:latin typeface="Arial Black" panose="020B0A04020102020204" pitchFamily="34" charset="0"/>
                <a:ea typeface="Roboto" panose="02000000000000000000" pitchFamily="2" charset="0"/>
              </a:endParaRPr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xmlns="" id="{EF432375-E581-FE4F-A77C-9D001C323EA1}"/>
              </a:ext>
            </a:extLst>
          </p:cNvPr>
          <p:cNvSpPr/>
          <p:nvPr/>
        </p:nvSpPr>
        <p:spPr>
          <a:xfrm>
            <a:off x="8161866" y="3614252"/>
            <a:ext cx="3217333" cy="2616199"/>
          </a:xfrm>
          <a:prstGeom prst="rect">
            <a:avLst/>
          </a:prstGeom>
          <a:gradFill>
            <a:gsLst>
              <a:gs pos="1000">
                <a:schemeClr val="accent1"/>
              </a:gs>
              <a:gs pos="100000">
                <a:schemeClr val="accent6"/>
              </a:gs>
            </a:gsLst>
            <a:lin ang="2700000" scaled="1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latin typeface="Montserrat" pitchFamily="2" charset="77"/>
            </a:endParaRP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xmlns="" id="{02C77291-416A-FB43-AA75-AE3D899AE9B8}"/>
              </a:ext>
            </a:extLst>
          </p:cNvPr>
          <p:cNvGrpSpPr/>
          <p:nvPr/>
        </p:nvGrpSpPr>
        <p:grpSpPr>
          <a:xfrm>
            <a:off x="8691427" y="4833683"/>
            <a:ext cx="2158208" cy="958349"/>
            <a:chOff x="1156094" y="3830541"/>
            <a:chExt cx="2158208" cy="958349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xmlns="" id="{FFA014FD-358F-9543-A10B-F8F84F0392DF}"/>
                </a:ext>
              </a:extLst>
            </p:cNvPr>
            <p:cNvSpPr/>
            <p:nvPr/>
          </p:nvSpPr>
          <p:spPr>
            <a:xfrm>
              <a:off x="1156094" y="4172054"/>
              <a:ext cx="2158208" cy="61683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ru-RU" sz="1200" dirty="0">
                  <a:solidFill>
                    <a:schemeClr val="bg1"/>
                  </a:solidFill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</a:rPr>
                <a:t>Роль в проекте</a:t>
              </a:r>
            </a:p>
            <a:p>
              <a:pPr algn="ctr">
                <a:lnSpc>
                  <a:spcPct val="150000"/>
                </a:lnSpc>
              </a:pPr>
              <a:r>
                <a:rPr lang="ru-RU" sz="1200" dirty="0">
                  <a:solidFill>
                    <a:schemeClr val="bg1"/>
                  </a:solidFill>
                  <a:latin typeface="Arial" panose="020B0604020202020204" pitchFamily="34" charset="0"/>
                  <a:ea typeface="Open Sans" panose="020B0606030504020204" pitchFamily="34" charset="0"/>
                  <a:cs typeface="Arial" panose="020B0604020202020204" pitchFamily="34" charset="0"/>
                </a:rPr>
                <a:t>Ключевые компетенции</a:t>
              </a:r>
              <a:endParaRPr lang="en-US" sz="1200" dirty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xmlns="" id="{870377E9-02C5-4E4D-8D51-352E43BAC03B}"/>
                </a:ext>
              </a:extLst>
            </p:cNvPr>
            <p:cNvSpPr txBox="1"/>
            <p:nvPr/>
          </p:nvSpPr>
          <p:spPr>
            <a:xfrm flipH="1">
              <a:off x="1344876" y="3830541"/>
              <a:ext cx="1780644" cy="307777"/>
            </a:xfrm>
            <a:prstGeom prst="rect">
              <a:avLst/>
            </a:prstGeom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400" b="1" dirty="0">
                  <a:solidFill>
                    <a:schemeClr val="bg1"/>
                  </a:solidFill>
                  <a:latin typeface="Arial Black" panose="020B0A04020102020204" pitchFamily="34" charset="0"/>
                  <a:ea typeface="Roboto" panose="02000000000000000000" pitchFamily="2" charset="0"/>
                </a:rPr>
                <a:t>Имя Фамилия</a:t>
              </a:r>
              <a:endParaRPr lang="en-US" sz="1400" b="1" dirty="0">
                <a:solidFill>
                  <a:schemeClr val="bg1"/>
                </a:solidFill>
                <a:latin typeface="Arial Black" panose="020B0A04020102020204" pitchFamily="34" charset="0"/>
                <a:ea typeface="Roboto" panose="02000000000000000000" pitchFamily="2" charset="0"/>
              </a:endParaRPr>
            </a:p>
          </p:txBody>
        </p:sp>
      </p:grpSp>
      <p:sp>
        <p:nvSpPr>
          <p:cNvPr id="30" name="Rectangle 29">
            <a:extLst>
              <a:ext uri="{FF2B5EF4-FFF2-40B4-BE49-F238E27FC236}">
                <a16:creationId xmlns:a16="http://schemas.microsoft.com/office/drawing/2014/main" xmlns="" id="{1DE39F7B-FDC2-BE4B-B7B0-4DB7553B7161}"/>
              </a:ext>
            </a:extLst>
          </p:cNvPr>
          <p:cNvSpPr/>
          <p:nvPr/>
        </p:nvSpPr>
        <p:spPr>
          <a:xfrm>
            <a:off x="3778635" y="944875"/>
            <a:ext cx="431468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rgbClr val="212529"/>
                </a:solidFill>
                <a:latin typeface="Arial Black" panose="020B0A04020102020204" pitchFamily="34" charset="0"/>
              </a:rPr>
              <a:t>Наша к</a:t>
            </a:r>
            <a:r>
              <a:rPr lang="ru-RU" sz="3600" b="1" u="none" strike="noStrike" dirty="0">
                <a:solidFill>
                  <a:srgbClr val="212529"/>
                </a:solidFill>
                <a:effectLst/>
                <a:latin typeface="Arial Black" panose="020B0A04020102020204" pitchFamily="34" charset="0"/>
              </a:rPr>
              <a:t>оманда</a:t>
            </a:r>
            <a:endParaRPr lang="en-US" sz="3600" b="1" dirty="0">
              <a:latin typeface="Arial Black" panose="020B0A04020102020204" pitchFamily="34" charset="0"/>
            </a:endParaRP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E5D21FD2-6320-5A46-9E65-04D8AFD2DA0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161463" y="1951859"/>
            <a:ext cx="2520000" cy="2520000"/>
          </a:xfrm>
        </p:spPr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xmlns="" id="{C196E902-B721-3D42-9437-6039A8771B7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835997" y="1951859"/>
            <a:ext cx="2520000" cy="2520000"/>
          </a:xfrm>
        </p:spPr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xmlns="" id="{C8ED86DF-C633-0447-9420-BCE09876AB1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8510537" y="1951859"/>
            <a:ext cx="2520000" cy="2520000"/>
          </a:xfrm>
        </p:spPr>
      </p:sp>
      <p:sp>
        <p:nvSpPr>
          <p:cNvPr id="42" name="Rectangle 18">
            <a:extLst>
              <a:ext uri="{FF2B5EF4-FFF2-40B4-BE49-F238E27FC236}">
                <a16:creationId xmlns:a16="http://schemas.microsoft.com/office/drawing/2014/main" xmlns="" id="{91032D63-C090-41AF-9555-9F2E2BB25BB6}"/>
              </a:ext>
            </a:extLst>
          </p:cNvPr>
          <p:cNvSpPr/>
          <p:nvPr/>
        </p:nvSpPr>
        <p:spPr>
          <a:xfrm>
            <a:off x="13545" y="-4"/>
            <a:ext cx="8148321" cy="6705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" name="Rectangle 11">
            <a:extLst>
              <a:ext uri="{FF2B5EF4-FFF2-40B4-BE49-F238E27FC236}">
                <a16:creationId xmlns:a16="http://schemas.microsoft.com/office/drawing/2014/main" xmlns="" id="{850BA02F-020A-4013-9247-2443E12045F2}"/>
              </a:ext>
            </a:extLst>
          </p:cNvPr>
          <p:cNvSpPr/>
          <p:nvPr/>
        </p:nvSpPr>
        <p:spPr>
          <a:xfrm>
            <a:off x="6149146" y="196778"/>
            <a:ext cx="121507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 Black" panose="020B0A04020102020204" pitchFamily="34" charset="0"/>
                <a:ea typeface="Roboto" panose="02000000000000000000" pitchFamily="2" charset="0"/>
                <a:cs typeface="Open Sans" panose="020B0606030504020204" pitchFamily="34" charset="0"/>
              </a:rPr>
              <a:t>PITCHDECK</a:t>
            </a:r>
          </a:p>
        </p:txBody>
      </p:sp>
      <p:grpSp>
        <p:nvGrpSpPr>
          <p:cNvPr id="44" name="Group 13">
            <a:extLst>
              <a:ext uri="{FF2B5EF4-FFF2-40B4-BE49-F238E27FC236}">
                <a16:creationId xmlns:a16="http://schemas.microsoft.com/office/drawing/2014/main" xmlns="" id="{08CDD7BB-BF63-486D-8702-583C53AE2EB3}"/>
              </a:ext>
            </a:extLst>
          </p:cNvPr>
          <p:cNvGrpSpPr/>
          <p:nvPr/>
        </p:nvGrpSpPr>
        <p:grpSpPr>
          <a:xfrm>
            <a:off x="3687594" y="274316"/>
            <a:ext cx="777240" cy="121920"/>
            <a:chOff x="8442960" y="1844040"/>
            <a:chExt cx="777240" cy="121920"/>
          </a:xfrm>
          <a:gradFill>
            <a:gsLst>
              <a:gs pos="1000">
                <a:schemeClr val="accent1"/>
              </a:gs>
              <a:gs pos="100000">
                <a:schemeClr val="accent6"/>
              </a:gs>
            </a:gsLst>
            <a:lin ang="2700000" scaled="1"/>
          </a:gradFill>
        </p:grpSpPr>
        <p:sp>
          <p:nvSpPr>
            <p:cNvPr id="45" name="Parallelogram 14">
              <a:extLst>
                <a:ext uri="{FF2B5EF4-FFF2-40B4-BE49-F238E27FC236}">
                  <a16:creationId xmlns:a16="http://schemas.microsoft.com/office/drawing/2014/main" xmlns="" id="{21CC4BE3-B9CA-4871-A410-600F88274604}"/>
                </a:ext>
              </a:extLst>
            </p:cNvPr>
            <p:cNvSpPr/>
            <p:nvPr/>
          </p:nvSpPr>
          <p:spPr>
            <a:xfrm>
              <a:off x="8442960" y="1844040"/>
              <a:ext cx="228600" cy="121920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Parallelogram 15">
              <a:extLst>
                <a:ext uri="{FF2B5EF4-FFF2-40B4-BE49-F238E27FC236}">
                  <a16:creationId xmlns:a16="http://schemas.microsoft.com/office/drawing/2014/main" xmlns="" id="{B411B6A8-0929-4058-9FB4-BE38CB08A404}"/>
                </a:ext>
              </a:extLst>
            </p:cNvPr>
            <p:cNvSpPr/>
            <p:nvPr/>
          </p:nvSpPr>
          <p:spPr>
            <a:xfrm>
              <a:off x="8717280" y="1844040"/>
              <a:ext cx="228600" cy="121920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Parallelogram 16">
              <a:extLst>
                <a:ext uri="{FF2B5EF4-FFF2-40B4-BE49-F238E27FC236}">
                  <a16:creationId xmlns:a16="http://schemas.microsoft.com/office/drawing/2014/main" xmlns="" id="{9FC4C635-D57B-4219-B4EF-F397530E0B77}"/>
                </a:ext>
              </a:extLst>
            </p:cNvPr>
            <p:cNvSpPr/>
            <p:nvPr/>
          </p:nvSpPr>
          <p:spPr>
            <a:xfrm>
              <a:off x="8991600" y="1844040"/>
              <a:ext cx="228600" cy="121920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48" name="Рисунок 47">
            <a:extLst>
              <a:ext uri="{FF2B5EF4-FFF2-40B4-BE49-F238E27FC236}">
                <a16:creationId xmlns:a16="http://schemas.microsoft.com/office/drawing/2014/main" xmlns="" id="{3C39F140-6498-4AD5-8C06-605251159D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370" y="182575"/>
            <a:ext cx="1267775" cy="305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06170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38">
            <a:extLst>
              <a:ext uri="{FF2B5EF4-FFF2-40B4-BE49-F238E27FC236}">
                <a16:creationId xmlns:a16="http://schemas.microsoft.com/office/drawing/2014/main" xmlns="" id="{B0C9DB4F-64A6-4EA0-B6DD-DF6C5E6CAE66}"/>
              </a:ext>
            </a:extLst>
          </p:cNvPr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</a:schemeClr>
              </a:gs>
              <a:gs pos="100000">
                <a:schemeClr val="accent6">
                  <a:alpha val="70000"/>
                </a:schemeClr>
              </a:gs>
            </a:gsLst>
            <a:lin ang="2700000" scaled="1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latin typeface="Montserrat" pitchFamily="2" charset="77"/>
            </a:endParaRPr>
          </a:p>
        </p:txBody>
      </p:sp>
      <p:sp>
        <p:nvSpPr>
          <p:cNvPr id="15" name="Rectangle 18">
            <a:extLst>
              <a:ext uri="{FF2B5EF4-FFF2-40B4-BE49-F238E27FC236}">
                <a16:creationId xmlns:a16="http://schemas.microsoft.com/office/drawing/2014/main" xmlns="" id="{ED97F5F1-7959-4BF3-AFB4-FE5F6EA8DD8E}"/>
              </a:ext>
            </a:extLst>
          </p:cNvPr>
          <p:cNvSpPr/>
          <p:nvPr/>
        </p:nvSpPr>
        <p:spPr>
          <a:xfrm rot="16200000">
            <a:off x="-2897329" y="2887246"/>
            <a:ext cx="6858002" cy="108350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CA30C158-9F03-FC40-BD93-769DE87BCC19}"/>
              </a:ext>
            </a:extLst>
          </p:cNvPr>
          <p:cNvSpPr txBox="1"/>
          <p:nvPr/>
        </p:nvSpPr>
        <p:spPr>
          <a:xfrm>
            <a:off x="3878841" y="1053492"/>
            <a:ext cx="529177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spc="300" dirty="0">
                <a:solidFill>
                  <a:schemeClr val="bg1"/>
                </a:solidFill>
                <a:latin typeface="Arial Black" panose="020B0A040201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БЛАГОДАРЮ</a:t>
            </a:r>
          </a:p>
          <a:p>
            <a:pPr algn="ctr"/>
            <a:r>
              <a:rPr lang="ru-RU" sz="4000" spc="300" dirty="0">
                <a:solidFill>
                  <a:schemeClr val="bg1"/>
                </a:solidFill>
                <a:latin typeface="Arial Black" panose="020B0A040201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ЗА ВНИМАНИЕ</a:t>
            </a:r>
            <a:endParaRPr lang="en-US" sz="4000" spc="300" dirty="0">
              <a:solidFill>
                <a:schemeClr val="bg1"/>
              </a:solidFill>
              <a:latin typeface="Arial Black" panose="020B0A04020102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76BE1873-0C27-4740-B408-801DE42C4628}"/>
              </a:ext>
            </a:extLst>
          </p:cNvPr>
          <p:cNvSpPr/>
          <p:nvPr/>
        </p:nvSpPr>
        <p:spPr>
          <a:xfrm>
            <a:off x="4233619" y="2690740"/>
            <a:ext cx="4735681" cy="5475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Black" panose="020B0A040201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Контактная информация:</a:t>
            </a:r>
            <a:endParaRPr lang="en-US" sz="2200" dirty="0">
              <a:solidFill>
                <a:schemeClr val="tx1">
                  <a:lumMod val="75000"/>
                  <a:lumOff val="25000"/>
                </a:schemeClr>
              </a:solidFill>
              <a:latin typeface="Arial Black" panose="020B0A04020102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3" name="Rectangle 9">
            <a:extLst>
              <a:ext uri="{FF2B5EF4-FFF2-40B4-BE49-F238E27FC236}">
                <a16:creationId xmlns:a16="http://schemas.microsoft.com/office/drawing/2014/main" xmlns="" id="{0FD59CC5-610E-43E2-81D9-0ABA8EF86C44}"/>
              </a:ext>
            </a:extLst>
          </p:cNvPr>
          <p:cNvSpPr/>
          <p:nvPr/>
        </p:nvSpPr>
        <p:spPr>
          <a:xfrm>
            <a:off x="4593693" y="3481041"/>
            <a:ext cx="4078042" cy="18933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Arial Black" panose="020B0A040201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Название проекта</a:t>
            </a:r>
          </a:p>
          <a:p>
            <a:pPr algn="ctr">
              <a:lnSpc>
                <a:spcPct val="150000"/>
              </a:lnSpc>
            </a:pPr>
            <a:endParaRPr lang="ru-RU" sz="14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ru-RU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Имя Фамилия</a:t>
            </a:r>
          </a:p>
          <a:p>
            <a:pPr algn="ctr">
              <a:lnSpc>
                <a:spcPct val="150000"/>
              </a:lnSpc>
            </a:pP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E-mail</a:t>
            </a:r>
          </a:p>
          <a:p>
            <a:pPr algn="ctr">
              <a:lnSpc>
                <a:spcPct val="150000"/>
              </a:lnSpc>
            </a:pPr>
            <a:r>
              <a:rPr lang="ru-RU" sz="1600" dirty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Номер телефона </a:t>
            </a:r>
            <a:endParaRPr lang="en-US" sz="1600" dirty="0">
              <a:solidFill>
                <a:schemeClr val="bg1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pic>
        <p:nvPicPr>
          <p:cNvPr id="20" name="Рисунок 19">
            <a:extLst>
              <a:ext uri="{FF2B5EF4-FFF2-40B4-BE49-F238E27FC236}">
                <a16:creationId xmlns:a16="http://schemas.microsoft.com/office/drawing/2014/main" xmlns="" id="{6271FB1F-68DF-4739-8413-2F80950B11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-89255" y="876842"/>
            <a:ext cx="1267775" cy="305402"/>
          </a:xfrm>
          <a:prstGeom prst="rect">
            <a:avLst/>
          </a:prstGeom>
        </p:spPr>
      </p:pic>
      <p:sp>
        <p:nvSpPr>
          <p:cNvPr id="21" name="Rectangle 23">
            <a:extLst>
              <a:ext uri="{FF2B5EF4-FFF2-40B4-BE49-F238E27FC236}">
                <a16:creationId xmlns:a16="http://schemas.microsoft.com/office/drawing/2014/main" xmlns="" id="{ED1F5175-86AD-4189-BC67-50078328F3B5}"/>
              </a:ext>
            </a:extLst>
          </p:cNvPr>
          <p:cNvSpPr/>
          <p:nvPr/>
        </p:nvSpPr>
        <p:spPr>
          <a:xfrm rot="5400000">
            <a:off x="-28297" y="5875732"/>
            <a:ext cx="126777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 Black" panose="020B0A04020102020204" pitchFamily="34" charset="0"/>
                <a:ea typeface="Roboto" panose="02000000000000000000" pitchFamily="2" charset="0"/>
                <a:cs typeface="Open Sans" panose="020B0606030504020204" pitchFamily="34" charset="0"/>
              </a:rPr>
              <a:t>PITCHDECK</a:t>
            </a:r>
          </a:p>
        </p:txBody>
      </p:sp>
      <p:grpSp>
        <p:nvGrpSpPr>
          <p:cNvPr id="23" name="Group 25">
            <a:extLst>
              <a:ext uri="{FF2B5EF4-FFF2-40B4-BE49-F238E27FC236}">
                <a16:creationId xmlns:a16="http://schemas.microsoft.com/office/drawing/2014/main" xmlns="" id="{134F961F-2D8C-401F-BA0F-349F0C75510D}"/>
              </a:ext>
            </a:extLst>
          </p:cNvPr>
          <p:cNvGrpSpPr/>
          <p:nvPr/>
        </p:nvGrpSpPr>
        <p:grpSpPr>
          <a:xfrm rot="5400000">
            <a:off x="216973" y="3368040"/>
            <a:ext cx="777240" cy="121920"/>
            <a:chOff x="8442960" y="1844040"/>
            <a:chExt cx="777240" cy="121920"/>
          </a:xfrm>
          <a:gradFill>
            <a:gsLst>
              <a:gs pos="1000">
                <a:schemeClr val="accent1"/>
              </a:gs>
              <a:gs pos="100000">
                <a:schemeClr val="accent6"/>
              </a:gs>
            </a:gsLst>
            <a:lin ang="2700000" scaled="1"/>
          </a:gradFill>
        </p:grpSpPr>
        <p:sp>
          <p:nvSpPr>
            <p:cNvPr id="24" name="Parallelogram 26">
              <a:extLst>
                <a:ext uri="{FF2B5EF4-FFF2-40B4-BE49-F238E27FC236}">
                  <a16:creationId xmlns:a16="http://schemas.microsoft.com/office/drawing/2014/main" xmlns="" id="{F0006FA6-C1B9-4734-B4C6-70F3123D7B85}"/>
                </a:ext>
              </a:extLst>
            </p:cNvPr>
            <p:cNvSpPr/>
            <p:nvPr/>
          </p:nvSpPr>
          <p:spPr>
            <a:xfrm>
              <a:off x="8442960" y="1844040"/>
              <a:ext cx="228600" cy="121920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Parallelogram 27">
              <a:extLst>
                <a:ext uri="{FF2B5EF4-FFF2-40B4-BE49-F238E27FC236}">
                  <a16:creationId xmlns:a16="http://schemas.microsoft.com/office/drawing/2014/main" xmlns="" id="{60D1B999-A2DC-434B-B97E-66D2D95B4220}"/>
                </a:ext>
              </a:extLst>
            </p:cNvPr>
            <p:cNvSpPr/>
            <p:nvPr/>
          </p:nvSpPr>
          <p:spPr>
            <a:xfrm>
              <a:off x="8717280" y="1844040"/>
              <a:ext cx="228600" cy="121920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Parallelogram 28">
              <a:extLst>
                <a:ext uri="{FF2B5EF4-FFF2-40B4-BE49-F238E27FC236}">
                  <a16:creationId xmlns:a16="http://schemas.microsoft.com/office/drawing/2014/main" xmlns="" id="{23A1F63C-72C6-47CA-A4FE-F82F30D765F1}"/>
                </a:ext>
              </a:extLst>
            </p:cNvPr>
            <p:cNvSpPr/>
            <p:nvPr/>
          </p:nvSpPr>
          <p:spPr>
            <a:xfrm>
              <a:off x="8991600" y="1844040"/>
              <a:ext cx="228600" cy="121920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xmlns="" id="{EDDF7CD1-A915-4198-99DF-B31CD117DDC6}"/>
              </a:ext>
            </a:extLst>
          </p:cNvPr>
          <p:cNvCxnSpPr>
            <a:cxnSpLocks/>
          </p:cNvCxnSpPr>
          <p:nvPr/>
        </p:nvCxnSpPr>
        <p:spPr>
          <a:xfrm>
            <a:off x="5900420" y="2434669"/>
            <a:ext cx="140208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93168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freza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20CAFF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0712ED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884</TotalTime>
  <Words>288</Words>
  <Application>Microsoft Office PowerPoint</Application>
  <PresentationFormat>Произвольный</PresentationFormat>
  <Paragraphs>66</Paragraphs>
  <Slides>9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Часовских Светлана Геннадьевна</cp:lastModifiedBy>
  <cp:revision>83</cp:revision>
  <dcterms:created xsi:type="dcterms:W3CDTF">2019-09-24T03:23:00Z</dcterms:created>
  <dcterms:modified xsi:type="dcterms:W3CDTF">2021-08-18T06:21:33Z</dcterms:modified>
</cp:coreProperties>
</file>